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  <p:sldMasterId id="2147483797" r:id="rId2"/>
  </p:sldMasterIdLst>
  <p:sldIdLst>
    <p:sldId id="287" r:id="rId3"/>
    <p:sldId id="288" r:id="rId4"/>
    <p:sldId id="289" r:id="rId5"/>
    <p:sldId id="290" r:id="rId6"/>
    <p:sldId id="256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8" r:id="rId17"/>
    <p:sldId id="268" r:id="rId18"/>
    <p:sldId id="269" r:id="rId19"/>
    <p:sldId id="270" r:id="rId20"/>
    <p:sldId id="271" r:id="rId21"/>
    <p:sldId id="272" r:id="rId22"/>
    <p:sldId id="273" r:id="rId23"/>
    <p:sldId id="279" r:id="rId24"/>
    <p:sldId id="274" r:id="rId25"/>
    <p:sldId id="275" r:id="rId26"/>
    <p:sldId id="280" r:id="rId27"/>
    <p:sldId id="281" r:id="rId28"/>
    <p:sldId id="276" r:id="rId29"/>
    <p:sldId id="282" r:id="rId30"/>
    <p:sldId id="277" r:id="rId31"/>
    <p:sldId id="283" r:id="rId32"/>
    <p:sldId id="284" r:id="rId33"/>
    <p:sldId id="285" r:id="rId34"/>
    <p:sldId id="28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8D8469-6D8A-48CA-9FBF-6C6B21A09ED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F706DC5-AE29-4DBA-AF57-EC67E1E1DF8E}">
      <dgm:prSet phldrT="[Text]"/>
      <dgm:spPr/>
      <dgm:t>
        <a:bodyPr/>
        <a:lstStyle/>
        <a:p>
          <a:r>
            <a:rPr lang="cs-CZ" dirty="0"/>
            <a:t>poloopice</a:t>
          </a:r>
        </a:p>
      </dgm:t>
    </dgm:pt>
    <dgm:pt modelId="{2DC12AF4-2435-4E4E-ABA0-87078F3846A9}" type="parTrans" cxnId="{47120642-3B25-42CB-8D2B-CE635825E1B6}">
      <dgm:prSet/>
      <dgm:spPr/>
      <dgm:t>
        <a:bodyPr/>
        <a:lstStyle/>
        <a:p>
          <a:endParaRPr lang="cs-CZ"/>
        </a:p>
      </dgm:t>
    </dgm:pt>
    <dgm:pt modelId="{AC33CD91-84C4-459F-899B-D3195E999846}" type="sibTrans" cxnId="{47120642-3B25-42CB-8D2B-CE635825E1B6}">
      <dgm:prSet/>
      <dgm:spPr/>
      <dgm:t>
        <a:bodyPr/>
        <a:lstStyle/>
        <a:p>
          <a:endParaRPr lang="cs-CZ"/>
        </a:p>
      </dgm:t>
    </dgm:pt>
    <dgm:pt modelId="{F652479F-D09C-41AF-A52D-54146434A4DC}">
      <dgm:prSet phldrT="[Text]"/>
      <dgm:spPr/>
      <dgm:t>
        <a:bodyPr/>
        <a:lstStyle/>
        <a:p>
          <a:r>
            <a:rPr lang="cs-CZ" dirty="0"/>
            <a:t>opice</a:t>
          </a:r>
        </a:p>
      </dgm:t>
    </dgm:pt>
    <dgm:pt modelId="{8F3FEB28-99CA-4988-BBFC-9B27021C2ED1}" type="parTrans" cxnId="{AA822FF4-C15C-4F07-A520-40D184ACDA97}">
      <dgm:prSet/>
      <dgm:spPr/>
      <dgm:t>
        <a:bodyPr/>
        <a:lstStyle/>
        <a:p>
          <a:endParaRPr lang="cs-CZ"/>
        </a:p>
      </dgm:t>
    </dgm:pt>
    <dgm:pt modelId="{C63611B0-5EFC-4EB5-884B-25AC4CE6F0AF}" type="sibTrans" cxnId="{AA822FF4-C15C-4F07-A520-40D184ACDA97}">
      <dgm:prSet/>
      <dgm:spPr/>
      <dgm:t>
        <a:bodyPr/>
        <a:lstStyle/>
        <a:p>
          <a:endParaRPr lang="cs-CZ"/>
        </a:p>
      </dgm:t>
    </dgm:pt>
    <dgm:pt modelId="{95540911-FD33-4526-A3B4-61B403595702}">
      <dgm:prSet phldrT="[Text]"/>
      <dgm:spPr/>
      <dgm:t>
        <a:bodyPr/>
        <a:lstStyle/>
        <a:p>
          <a:r>
            <a:rPr lang="cs-CZ" dirty="0"/>
            <a:t>lidoopi</a:t>
          </a:r>
        </a:p>
      </dgm:t>
    </dgm:pt>
    <dgm:pt modelId="{90EBF44D-65B1-44AC-A4F3-023ED74E5A40}" type="parTrans" cxnId="{D9166139-7B91-41AC-B025-3768EEF02285}">
      <dgm:prSet/>
      <dgm:spPr/>
      <dgm:t>
        <a:bodyPr/>
        <a:lstStyle/>
        <a:p>
          <a:endParaRPr lang="cs-CZ"/>
        </a:p>
      </dgm:t>
    </dgm:pt>
    <dgm:pt modelId="{EADE446F-8380-417D-9F67-35BD4AB63C9C}" type="sibTrans" cxnId="{D9166139-7B91-41AC-B025-3768EEF02285}">
      <dgm:prSet/>
      <dgm:spPr/>
      <dgm:t>
        <a:bodyPr/>
        <a:lstStyle/>
        <a:p>
          <a:endParaRPr lang="cs-CZ"/>
        </a:p>
      </dgm:t>
    </dgm:pt>
    <dgm:pt modelId="{18AB5CD6-A684-4932-851D-B08B7A497649}" type="pres">
      <dgm:prSet presAssocID="{3B8D8469-6D8A-48CA-9FBF-6C6B21A09EDE}" presName="linear" presStyleCnt="0">
        <dgm:presLayoutVars>
          <dgm:dir/>
          <dgm:animLvl val="lvl"/>
          <dgm:resizeHandles val="exact"/>
        </dgm:presLayoutVars>
      </dgm:prSet>
      <dgm:spPr/>
    </dgm:pt>
    <dgm:pt modelId="{6784AF49-5171-4313-BFEE-97E42D712A8C}" type="pres">
      <dgm:prSet presAssocID="{EF706DC5-AE29-4DBA-AF57-EC67E1E1DF8E}" presName="parentLin" presStyleCnt="0"/>
      <dgm:spPr/>
    </dgm:pt>
    <dgm:pt modelId="{0BA918CD-165D-40DA-A9B6-53B4DDE937FF}" type="pres">
      <dgm:prSet presAssocID="{EF706DC5-AE29-4DBA-AF57-EC67E1E1DF8E}" presName="parentLeftMargin" presStyleLbl="node1" presStyleIdx="0" presStyleCnt="3"/>
      <dgm:spPr/>
    </dgm:pt>
    <dgm:pt modelId="{BFB29907-3729-4771-8683-9E7FB95EEB15}" type="pres">
      <dgm:prSet presAssocID="{EF706DC5-AE29-4DBA-AF57-EC67E1E1DF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A3AF208-D560-48C9-8F99-46CC23A086B8}" type="pres">
      <dgm:prSet presAssocID="{EF706DC5-AE29-4DBA-AF57-EC67E1E1DF8E}" presName="negativeSpace" presStyleCnt="0"/>
      <dgm:spPr/>
    </dgm:pt>
    <dgm:pt modelId="{8C2E7144-4DD2-433F-8296-9FC57082515F}" type="pres">
      <dgm:prSet presAssocID="{EF706DC5-AE29-4DBA-AF57-EC67E1E1DF8E}" presName="childText" presStyleLbl="conFgAcc1" presStyleIdx="0" presStyleCnt="3">
        <dgm:presLayoutVars>
          <dgm:bulletEnabled val="1"/>
        </dgm:presLayoutVars>
      </dgm:prSet>
      <dgm:spPr/>
    </dgm:pt>
    <dgm:pt modelId="{E3B266C7-C18B-4AB0-AFC2-878225D3E515}" type="pres">
      <dgm:prSet presAssocID="{AC33CD91-84C4-459F-899B-D3195E999846}" presName="spaceBetweenRectangles" presStyleCnt="0"/>
      <dgm:spPr/>
    </dgm:pt>
    <dgm:pt modelId="{B944647B-F778-4306-9308-BEB395D95F15}" type="pres">
      <dgm:prSet presAssocID="{F652479F-D09C-41AF-A52D-54146434A4DC}" presName="parentLin" presStyleCnt="0"/>
      <dgm:spPr/>
    </dgm:pt>
    <dgm:pt modelId="{B4834838-0C2E-417B-94B8-624E5653B044}" type="pres">
      <dgm:prSet presAssocID="{F652479F-D09C-41AF-A52D-54146434A4DC}" presName="parentLeftMargin" presStyleLbl="node1" presStyleIdx="0" presStyleCnt="3"/>
      <dgm:spPr/>
    </dgm:pt>
    <dgm:pt modelId="{CE487C51-11BD-4560-AB20-68234CAEF9DB}" type="pres">
      <dgm:prSet presAssocID="{F652479F-D09C-41AF-A52D-54146434A4DC}" presName="parentText" presStyleLbl="node1" presStyleIdx="1" presStyleCnt="3" custLinFactNeighborX="-802" custLinFactNeighborY="-1169">
        <dgm:presLayoutVars>
          <dgm:chMax val="0"/>
          <dgm:bulletEnabled val="1"/>
        </dgm:presLayoutVars>
      </dgm:prSet>
      <dgm:spPr/>
    </dgm:pt>
    <dgm:pt modelId="{C186868C-D123-4CD5-9A65-4971177E884C}" type="pres">
      <dgm:prSet presAssocID="{F652479F-D09C-41AF-A52D-54146434A4DC}" presName="negativeSpace" presStyleCnt="0"/>
      <dgm:spPr/>
    </dgm:pt>
    <dgm:pt modelId="{EDBC9E1A-211E-4F4E-B6C3-5086699F0AC0}" type="pres">
      <dgm:prSet presAssocID="{F652479F-D09C-41AF-A52D-54146434A4DC}" presName="childText" presStyleLbl="conFgAcc1" presStyleIdx="1" presStyleCnt="3">
        <dgm:presLayoutVars>
          <dgm:bulletEnabled val="1"/>
        </dgm:presLayoutVars>
      </dgm:prSet>
      <dgm:spPr/>
    </dgm:pt>
    <dgm:pt modelId="{0B5906B8-EA7F-4571-96C6-E22C9689E3CD}" type="pres">
      <dgm:prSet presAssocID="{C63611B0-5EFC-4EB5-884B-25AC4CE6F0AF}" presName="spaceBetweenRectangles" presStyleCnt="0"/>
      <dgm:spPr/>
    </dgm:pt>
    <dgm:pt modelId="{1E1C129E-4E70-485E-BA70-FB8A5E76B134}" type="pres">
      <dgm:prSet presAssocID="{95540911-FD33-4526-A3B4-61B403595702}" presName="parentLin" presStyleCnt="0"/>
      <dgm:spPr/>
    </dgm:pt>
    <dgm:pt modelId="{23C2C538-5958-44BD-9DBB-E11D25E10645}" type="pres">
      <dgm:prSet presAssocID="{95540911-FD33-4526-A3B4-61B403595702}" presName="parentLeftMargin" presStyleLbl="node1" presStyleIdx="1" presStyleCnt="3"/>
      <dgm:spPr/>
    </dgm:pt>
    <dgm:pt modelId="{CDC2CA5F-684D-4B2F-8E5C-A66AACD6E972}" type="pres">
      <dgm:prSet presAssocID="{95540911-FD33-4526-A3B4-61B40359570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6601FA1-413F-433F-BC8D-567284835F23}" type="pres">
      <dgm:prSet presAssocID="{95540911-FD33-4526-A3B4-61B403595702}" presName="negativeSpace" presStyleCnt="0"/>
      <dgm:spPr/>
    </dgm:pt>
    <dgm:pt modelId="{85A1BEEE-2111-41AC-B4CF-FD86BB777847}" type="pres">
      <dgm:prSet presAssocID="{95540911-FD33-4526-A3B4-61B40359570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0DE1E24-5968-4B85-9BE7-1DD378763F2D}" type="presOf" srcId="{F652479F-D09C-41AF-A52D-54146434A4DC}" destId="{CE487C51-11BD-4560-AB20-68234CAEF9DB}" srcOrd="1" destOrd="0" presId="urn:microsoft.com/office/officeart/2005/8/layout/list1"/>
    <dgm:cxn modelId="{6F480834-E544-44E7-9DAF-C0118467A3F7}" type="presOf" srcId="{95540911-FD33-4526-A3B4-61B403595702}" destId="{CDC2CA5F-684D-4B2F-8E5C-A66AACD6E972}" srcOrd="1" destOrd="0" presId="urn:microsoft.com/office/officeart/2005/8/layout/list1"/>
    <dgm:cxn modelId="{FDB9D035-84EE-4B54-92C5-EA82C11257A9}" type="presOf" srcId="{F652479F-D09C-41AF-A52D-54146434A4DC}" destId="{B4834838-0C2E-417B-94B8-624E5653B044}" srcOrd="0" destOrd="0" presId="urn:microsoft.com/office/officeart/2005/8/layout/list1"/>
    <dgm:cxn modelId="{D9166139-7B91-41AC-B025-3768EEF02285}" srcId="{3B8D8469-6D8A-48CA-9FBF-6C6B21A09EDE}" destId="{95540911-FD33-4526-A3B4-61B403595702}" srcOrd="2" destOrd="0" parTransId="{90EBF44D-65B1-44AC-A4F3-023ED74E5A40}" sibTransId="{EADE446F-8380-417D-9F67-35BD4AB63C9C}"/>
    <dgm:cxn modelId="{47120642-3B25-42CB-8D2B-CE635825E1B6}" srcId="{3B8D8469-6D8A-48CA-9FBF-6C6B21A09EDE}" destId="{EF706DC5-AE29-4DBA-AF57-EC67E1E1DF8E}" srcOrd="0" destOrd="0" parTransId="{2DC12AF4-2435-4E4E-ABA0-87078F3846A9}" sibTransId="{AC33CD91-84C4-459F-899B-D3195E999846}"/>
    <dgm:cxn modelId="{D978176D-A215-4F3F-8BA5-E32ADF71E5A5}" type="presOf" srcId="{3B8D8469-6D8A-48CA-9FBF-6C6B21A09EDE}" destId="{18AB5CD6-A684-4932-851D-B08B7A497649}" srcOrd="0" destOrd="0" presId="urn:microsoft.com/office/officeart/2005/8/layout/list1"/>
    <dgm:cxn modelId="{A52FD674-C1FD-40E3-8A57-3BFAE805FF8B}" type="presOf" srcId="{EF706DC5-AE29-4DBA-AF57-EC67E1E1DF8E}" destId="{0BA918CD-165D-40DA-A9B6-53B4DDE937FF}" srcOrd="0" destOrd="0" presId="urn:microsoft.com/office/officeart/2005/8/layout/list1"/>
    <dgm:cxn modelId="{E70FF1CE-C171-4DD7-B6D9-9940771B92C2}" type="presOf" srcId="{95540911-FD33-4526-A3B4-61B403595702}" destId="{23C2C538-5958-44BD-9DBB-E11D25E10645}" srcOrd="0" destOrd="0" presId="urn:microsoft.com/office/officeart/2005/8/layout/list1"/>
    <dgm:cxn modelId="{617B08DC-434D-4A0D-BC71-47CBBD53AECF}" type="presOf" srcId="{EF706DC5-AE29-4DBA-AF57-EC67E1E1DF8E}" destId="{BFB29907-3729-4771-8683-9E7FB95EEB15}" srcOrd="1" destOrd="0" presId="urn:microsoft.com/office/officeart/2005/8/layout/list1"/>
    <dgm:cxn modelId="{AA822FF4-C15C-4F07-A520-40D184ACDA97}" srcId="{3B8D8469-6D8A-48CA-9FBF-6C6B21A09EDE}" destId="{F652479F-D09C-41AF-A52D-54146434A4DC}" srcOrd="1" destOrd="0" parTransId="{8F3FEB28-99CA-4988-BBFC-9B27021C2ED1}" sibTransId="{C63611B0-5EFC-4EB5-884B-25AC4CE6F0AF}"/>
    <dgm:cxn modelId="{BB573340-1EB5-4D09-843F-402AE4C95D5A}" type="presParOf" srcId="{18AB5CD6-A684-4932-851D-B08B7A497649}" destId="{6784AF49-5171-4313-BFEE-97E42D712A8C}" srcOrd="0" destOrd="0" presId="urn:microsoft.com/office/officeart/2005/8/layout/list1"/>
    <dgm:cxn modelId="{B0BC555D-8D9D-451D-8713-8D6B20948353}" type="presParOf" srcId="{6784AF49-5171-4313-BFEE-97E42D712A8C}" destId="{0BA918CD-165D-40DA-A9B6-53B4DDE937FF}" srcOrd="0" destOrd="0" presId="urn:microsoft.com/office/officeart/2005/8/layout/list1"/>
    <dgm:cxn modelId="{A8D3B566-4E77-46BC-A8CA-125AA5206E0A}" type="presParOf" srcId="{6784AF49-5171-4313-BFEE-97E42D712A8C}" destId="{BFB29907-3729-4771-8683-9E7FB95EEB15}" srcOrd="1" destOrd="0" presId="urn:microsoft.com/office/officeart/2005/8/layout/list1"/>
    <dgm:cxn modelId="{8E38A083-53BE-4717-A546-ED17EB3EE91C}" type="presParOf" srcId="{18AB5CD6-A684-4932-851D-B08B7A497649}" destId="{CA3AF208-D560-48C9-8F99-46CC23A086B8}" srcOrd="1" destOrd="0" presId="urn:microsoft.com/office/officeart/2005/8/layout/list1"/>
    <dgm:cxn modelId="{2688693E-5327-44A9-96FC-1F1DB4F8826B}" type="presParOf" srcId="{18AB5CD6-A684-4932-851D-B08B7A497649}" destId="{8C2E7144-4DD2-433F-8296-9FC57082515F}" srcOrd="2" destOrd="0" presId="urn:microsoft.com/office/officeart/2005/8/layout/list1"/>
    <dgm:cxn modelId="{A0DA7286-FDC6-4E3D-A033-71E8E2C26ADC}" type="presParOf" srcId="{18AB5CD6-A684-4932-851D-B08B7A497649}" destId="{E3B266C7-C18B-4AB0-AFC2-878225D3E515}" srcOrd="3" destOrd="0" presId="urn:microsoft.com/office/officeart/2005/8/layout/list1"/>
    <dgm:cxn modelId="{203DEFEE-1E7F-4433-A83F-ECA346CD6DE8}" type="presParOf" srcId="{18AB5CD6-A684-4932-851D-B08B7A497649}" destId="{B944647B-F778-4306-9308-BEB395D95F15}" srcOrd="4" destOrd="0" presId="urn:microsoft.com/office/officeart/2005/8/layout/list1"/>
    <dgm:cxn modelId="{B5557928-2824-4AAB-AD70-7F0B91D04E8D}" type="presParOf" srcId="{B944647B-F778-4306-9308-BEB395D95F15}" destId="{B4834838-0C2E-417B-94B8-624E5653B044}" srcOrd="0" destOrd="0" presId="urn:microsoft.com/office/officeart/2005/8/layout/list1"/>
    <dgm:cxn modelId="{A898A146-058F-4B32-840D-C3B4AA159D22}" type="presParOf" srcId="{B944647B-F778-4306-9308-BEB395D95F15}" destId="{CE487C51-11BD-4560-AB20-68234CAEF9DB}" srcOrd="1" destOrd="0" presId="urn:microsoft.com/office/officeart/2005/8/layout/list1"/>
    <dgm:cxn modelId="{E6AA5DB7-87C5-4B7E-A909-14C461F377A8}" type="presParOf" srcId="{18AB5CD6-A684-4932-851D-B08B7A497649}" destId="{C186868C-D123-4CD5-9A65-4971177E884C}" srcOrd="5" destOrd="0" presId="urn:microsoft.com/office/officeart/2005/8/layout/list1"/>
    <dgm:cxn modelId="{3C05173D-D919-4541-BC3F-ED5E7F94470F}" type="presParOf" srcId="{18AB5CD6-A684-4932-851D-B08B7A497649}" destId="{EDBC9E1A-211E-4F4E-B6C3-5086699F0AC0}" srcOrd="6" destOrd="0" presId="urn:microsoft.com/office/officeart/2005/8/layout/list1"/>
    <dgm:cxn modelId="{21628D25-9049-4943-A0A4-0BAE79EA1851}" type="presParOf" srcId="{18AB5CD6-A684-4932-851D-B08B7A497649}" destId="{0B5906B8-EA7F-4571-96C6-E22C9689E3CD}" srcOrd="7" destOrd="0" presId="urn:microsoft.com/office/officeart/2005/8/layout/list1"/>
    <dgm:cxn modelId="{33E6A565-DFC8-4D31-8412-EE12303CC586}" type="presParOf" srcId="{18AB5CD6-A684-4932-851D-B08B7A497649}" destId="{1E1C129E-4E70-485E-BA70-FB8A5E76B134}" srcOrd="8" destOrd="0" presId="urn:microsoft.com/office/officeart/2005/8/layout/list1"/>
    <dgm:cxn modelId="{C881562D-7809-477F-84F0-EC7C063B6930}" type="presParOf" srcId="{1E1C129E-4E70-485E-BA70-FB8A5E76B134}" destId="{23C2C538-5958-44BD-9DBB-E11D25E10645}" srcOrd="0" destOrd="0" presId="urn:microsoft.com/office/officeart/2005/8/layout/list1"/>
    <dgm:cxn modelId="{24FBE8F8-F925-4868-BC6C-A1A21077CCB9}" type="presParOf" srcId="{1E1C129E-4E70-485E-BA70-FB8A5E76B134}" destId="{CDC2CA5F-684D-4B2F-8E5C-A66AACD6E972}" srcOrd="1" destOrd="0" presId="urn:microsoft.com/office/officeart/2005/8/layout/list1"/>
    <dgm:cxn modelId="{D007F411-1634-429F-8D02-18A57DD9A617}" type="presParOf" srcId="{18AB5CD6-A684-4932-851D-B08B7A497649}" destId="{36601FA1-413F-433F-BC8D-567284835F23}" srcOrd="9" destOrd="0" presId="urn:microsoft.com/office/officeart/2005/8/layout/list1"/>
    <dgm:cxn modelId="{BB440AAB-CE52-429B-BD2C-6475105A5554}" type="presParOf" srcId="{18AB5CD6-A684-4932-851D-B08B7A497649}" destId="{85A1BEEE-2111-41AC-B4CF-FD86BB77784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B38CFB-4581-4618-8BBC-A7D546B4285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8291F51-F317-4634-81A8-DC422D241D4F}">
      <dgm:prSet phldrT="[Text]"/>
      <dgm:spPr/>
      <dgm:t>
        <a:bodyPr/>
        <a:lstStyle/>
        <a:p>
          <a:r>
            <a:rPr lang="cs-CZ" dirty="0"/>
            <a:t>Ploskonosé</a:t>
          </a:r>
        </a:p>
      </dgm:t>
    </dgm:pt>
    <dgm:pt modelId="{564EB6D9-94EC-40F0-9D73-949CC3A1EF18}" type="parTrans" cxnId="{654919D3-38A5-4777-AFB3-0AC0BA6CCFD8}">
      <dgm:prSet/>
      <dgm:spPr/>
      <dgm:t>
        <a:bodyPr/>
        <a:lstStyle/>
        <a:p>
          <a:endParaRPr lang="cs-CZ"/>
        </a:p>
      </dgm:t>
    </dgm:pt>
    <dgm:pt modelId="{58ADCBD0-86BF-47E9-94DE-6E565D17EE30}" type="sibTrans" cxnId="{654919D3-38A5-4777-AFB3-0AC0BA6CCFD8}">
      <dgm:prSet/>
      <dgm:spPr/>
      <dgm:t>
        <a:bodyPr/>
        <a:lstStyle/>
        <a:p>
          <a:endParaRPr lang="cs-CZ"/>
        </a:p>
      </dgm:t>
    </dgm:pt>
    <dgm:pt modelId="{5E5CD435-022C-4569-85CB-3AE3754728E5}">
      <dgm:prSet phldrT="[Text]"/>
      <dgm:spPr/>
      <dgm:t>
        <a:bodyPr/>
        <a:lstStyle/>
        <a:p>
          <a:r>
            <a:rPr lang="cs-CZ" dirty="0">
              <a:solidFill>
                <a:schemeClr val="accent2"/>
              </a:solidFill>
            </a:rPr>
            <a:t>Široká </a:t>
          </a:r>
          <a:r>
            <a:rPr lang="cs-CZ" dirty="0"/>
            <a:t>nosní přepážka</a:t>
          </a:r>
        </a:p>
      </dgm:t>
    </dgm:pt>
    <dgm:pt modelId="{575E175F-D4F9-4F58-9032-3EBF0EDAF34E}" type="parTrans" cxnId="{17DEF262-D4B5-4F0E-995E-CB9762EF9A68}">
      <dgm:prSet/>
      <dgm:spPr/>
      <dgm:t>
        <a:bodyPr/>
        <a:lstStyle/>
        <a:p>
          <a:endParaRPr lang="cs-CZ"/>
        </a:p>
      </dgm:t>
    </dgm:pt>
    <dgm:pt modelId="{E0767578-FBA6-4592-9886-530C5910DFA7}" type="sibTrans" cxnId="{17DEF262-D4B5-4F0E-995E-CB9762EF9A68}">
      <dgm:prSet/>
      <dgm:spPr/>
      <dgm:t>
        <a:bodyPr/>
        <a:lstStyle/>
        <a:p>
          <a:endParaRPr lang="cs-CZ"/>
        </a:p>
      </dgm:t>
    </dgm:pt>
    <dgm:pt modelId="{10CF4AEE-74F5-4C9E-BB61-E6251A16EFC0}">
      <dgm:prSet phldrT="[Text]"/>
      <dgm:spPr/>
      <dgm:t>
        <a:bodyPr/>
        <a:lstStyle/>
        <a:p>
          <a:r>
            <a:rPr lang="cs-CZ" dirty="0">
              <a:solidFill>
                <a:schemeClr val="accent2"/>
              </a:solidFill>
            </a:rPr>
            <a:t>Jižní Amerika</a:t>
          </a:r>
        </a:p>
      </dgm:t>
    </dgm:pt>
    <dgm:pt modelId="{21E34770-C061-42FB-939A-F75256EBA9F2}" type="parTrans" cxnId="{260A0065-0961-4C63-925F-72902135465C}">
      <dgm:prSet/>
      <dgm:spPr/>
      <dgm:t>
        <a:bodyPr/>
        <a:lstStyle/>
        <a:p>
          <a:endParaRPr lang="cs-CZ"/>
        </a:p>
      </dgm:t>
    </dgm:pt>
    <dgm:pt modelId="{0E34DEE4-7C09-471B-BB01-536F5D89BAD8}" type="sibTrans" cxnId="{260A0065-0961-4C63-925F-72902135465C}">
      <dgm:prSet/>
      <dgm:spPr/>
      <dgm:t>
        <a:bodyPr/>
        <a:lstStyle/>
        <a:p>
          <a:endParaRPr lang="cs-CZ"/>
        </a:p>
      </dgm:t>
    </dgm:pt>
    <dgm:pt modelId="{A5623B67-0656-4716-9CAF-5E1F79CF8A54}">
      <dgm:prSet phldrT="[Text]"/>
      <dgm:spPr/>
      <dgm:t>
        <a:bodyPr/>
        <a:lstStyle/>
        <a:p>
          <a:r>
            <a:rPr lang="cs-CZ" dirty="0"/>
            <a:t>Úzkonosé </a:t>
          </a:r>
        </a:p>
      </dgm:t>
    </dgm:pt>
    <dgm:pt modelId="{5E91A20D-5CF9-4B3D-87FF-9D670288FB37}" type="parTrans" cxnId="{E8FB153B-C142-4604-A2BB-8555792AE2DB}">
      <dgm:prSet/>
      <dgm:spPr/>
      <dgm:t>
        <a:bodyPr/>
        <a:lstStyle/>
        <a:p>
          <a:endParaRPr lang="cs-CZ"/>
        </a:p>
      </dgm:t>
    </dgm:pt>
    <dgm:pt modelId="{F645679B-C851-41E9-BC0F-BCAA8A8E15F2}" type="sibTrans" cxnId="{E8FB153B-C142-4604-A2BB-8555792AE2DB}">
      <dgm:prSet/>
      <dgm:spPr/>
      <dgm:t>
        <a:bodyPr/>
        <a:lstStyle/>
        <a:p>
          <a:endParaRPr lang="cs-CZ"/>
        </a:p>
      </dgm:t>
    </dgm:pt>
    <dgm:pt modelId="{8F89CDC2-AE5C-4915-A115-CC0CD6FCC9B6}">
      <dgm:prSet phldrT="[Text]"/>
      <dgm:spPr/>
      <dgm:t>
        <a:bodyPr/>
        <a:lstStyle/>
        <a:p>
          <a:r>
            <a:rPr lang="cs-CZ" dirty="0">
              <a:solidFill>
                <a:schemeClr val="accent2"/>
              </a:solidFill>
            </a:rPr>
            <a:t>Úzká</a:t>
          </a:r>
          <a:r>
            <a:rPr lang="cs-CZ" dirty="0"/>
            <a:t> nosní přepážka</a:t>
          </a:r>
        </a:p>
      </dgm:t>
    </dgm:pt>
    <dgm:pt modelId="{6254D017-0F70-4E32-97DC-EFF372CE2452}" type="parTrans" cxnId="{14032D74-E58C-483A-A45F-6E8B1795E950}">
      <dgm:prSet/>
      <dgm:spPr/>
      <dgm:t>
        <a:bodyPr/>
        <a:lstStyle/>
        <a:p>
          <a:endParaRPr lang="cs-CZ"/>
        </a:p>
      </dgm:t>
    </dgm:pt>
    <dgm:pt modelId="{480D4F22-3276-465F-86DC-A78549E803AA}" type="sibTrans" cxnId="{14032D74-E58C-483A-A45F-6E8B1795E950}">
      <dgm:prSet/>
      <dgm:spPr/>
      <dgm:t>
        <a:bodyPr/>
        <a:lstStyle/>
        <a:p>
          <a:endParaRPr lang="cs-CZ"/>
        </a:p>
      </dgm:t>
    </dgm:pt>
    <dgm:pt modelId="{7FFAC216-34CE-4F94-8A39-5FDA3A0F7D21}">
      <dgm:prSet phldrT="[Text]"/>
      <dgm:spPr/>
      <dgm:t>
        <a:bodyPr/>
        <a:lstStyle/>
        <a:p>
          <a:r>
            <a:rPr lang="cs-CZ" dirty="0">
              <a:solidFill>
                <a:schemeClr val="accent2"/>
              </a:solidFill>
            </a:rPr>
            <a:t>Afrika</a:t>
          </a:r>
        </a:p>
        <a:p>
          <a:r>
            <a:rPr lang="cs-CZ" dirty="0">
              <a:solidFill>
                <a:schemeClr val="accent2"/>
              </a:solidFill>
            </a:rPr>
            <a:t>Asie</a:t>
          </a:r>
        </a:p>
        <a:p>
          <a:r>
            <a:rPr lang="cs-CZ" dirty="0">
              <a:solidFill>
                <a:schemeClr val="accent2"/>
              </a:solidFill>
            </a:rPr>
            <a:t>(Evropa)</a:t>
          </a:r>
        </a:p>
      </dgm:t>
    </dgm:pt>
    <dgm:pt modelId="{92C07494-7515-442E-81D7-6BCB10295D17}" type="parTrans" cxnId="{7B1DB712-4815-4BB7-AF07-4D927EC29940}">
      <dgm:prSet/>
      <dgm:spPr/>
      <dgm:t>
        <a:bodyPr/>
        <a:lstStyle/>
        <a:p>
          <a:endParaRPr lang="cs-CZ"/>
        </a:p>
      </dgm:t>
    </dgm:pt>
    <dgm:pt modelId="{A5AF816C-6423-4AB8-B4ED-089CB9287229}" type="sibTrans" cxnId="{7B1DB712-4815-4BB7-AF07-4D927EC29940}">
      <dgm:prSet/>
      <dgm:spPr/>
      <dgm:t>
        <a:bodyPr/>
        <a:lstStyle/>
        <a:p>
          <a:endParaRPr lang="cs-CZ"/>
        </a:p>
      </dgm:t>
    </dgm:pt>
    <dgm:pt modelId="{A3B5A140-3F91-43E5-A790-3676294015EA}" type="pres">
      <dgm:prSet presAssocID="{6FB38CFB-4581-4618-8BBC-A7D546B4285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F22BDF-1974-45C3-9DDC-ED46D0F89EF4}" type="pres">
      <dgm:prSet presAssocID="{08291F51-F317-4634-81A8-DC422D241D4F}" presName="root" presStyleCnt="0"/>
      <dgm:spPr/>
    </dgm:pt>
    <dgm:pt modelId="{650BA015-6511-4E88-8DF9-AD0B32880C47}" type="pres">
      <dgm:prSet presAssocID="{08291F51-F317-4634-81A8-DC422D241D4F}" presName="rootComposite" presStyleCnt="0"/>
      <dgm:spPr/>
    </dgm:pt>
    <dgm:pt modelId="{3151DD40-BEC8-42E1-B349-169945D8DCF3}" type="pres">
      <dgm:prSet presAssocID="{08291F51-F317-4634-81A8-DC422D241D4F}" presName="rootText" presStyleLbl="node1" presStyleIdx="0" presStyleCnt="2"/>
      <dgm:spPr/>
    </dgm:pt>
    <dgm:pt modelId="{301984BB-8248-4036-8D0E-CEFC4B76D332}" type="pres">
      <dgm:prSet presAssocID="{08291F51-F317-4634-81A8-DC422D241D4F}" presName="rootConnector" presStyleLbl="node1" presStyleIdx="0" presStyleCnt="2"/>
      <dgm:spPr/>
    </dgm:pt>
    <dgm:pt modelId="{E9C9F73F-1CAD-4777-954B-155A5AB04D8D}" type="pres">
      <dgm:prSet presAssocID="{08291F51-F317-4634-81A8-DC422D241D4F}" presName="childShape" presStyleCnt="0"/>
      <dgm:spPr/>
    </dgm:pt>
    <dgm:pt modelId="{ACF070C3-DEDE-405C-88E5-768E8CCB3681}" type="pres">
      <dgm:prSet presAssocID="{575E175F-D4F9-4F58-9032-3EBF0EDAF34E}" presName="Name13" presStyleLbl="parChTrans1D2" presStyleIdx="0" presStyleCnt="4"/>
      <dgm:spPr/>
    </dgm:pt>
    <dgm:pt modelId="{4670F232-23C0-48B3-9FDE-DC06BE78385C}" type="pres">
      <dgm:prSet presAssocID="{5E5CD435-022C-4569-85CB-3AE3754728E5}" presName="childText" presStyleLbl="bgAcc1" presStyleIdx="0" presStyleCnt="4">
        <dgm:presLayoutVars>
          <dgm:bulletEnabled val="1"/>
        </dgm:presLayoutVars>
      </dgm:prSet>
      <dgm:spPr/>
    </dgm:pt>
    <dgm:pt modelId="{CDF72851-072D-439E-BF31-71A2FBCE0226}" type="pres">
      <dgm:prSet presAssocID="{21E34770-C061-42FB-939A-F75256EBA9F2}" presName="Name13" presStyleLbl="parChTrans1D2" presStyleIdx="1" presStyleCnt="4"/>
      <dgm:spPr/>
    </dgm:pt>
    <dgm:pt modelId="{5212C41A-A227-496A-9D53-83034EB0BE37}" type="pres">
      <dgm:prSet presAssocID="{10CF4AEE-74F5-4C9E-BB61-E6251A16EFC0}" presName="childText" presStyleLbl="bgAcc1" presStyleIdx="1" presStyleCnt="4">
        <dgm:presLayoutVars>
          <dgm:bulletEnabled val="1"/>
        </dgm:presLayoutVars>
      </dgm:prSet>
      <dgm:spPr/>
    </dgm:pt>
    <dgm:pt modelId="{A1E7FC20-04AB-4A66-BAFD-2163AB9C0B98}" type="pres">
      <dgm:prSet presAssocID="{A5623B67-0656-4716-9CAF-5E1F79CF8A54}" presName="root" presStyleCnt="0"/>
      <dgm:spPr/>
    </dgm:pt>
    <dgm:pt modelId="{1BEB001F-E977-4616-916F-C6DC770713C6}" type="pres">
      <dgm:prSet presAssocID="{A5623B67-0656-4716-9CAF-5E1F79CF8A54}" presName="rootComposite" presStyleCnt="0"/>
      <dgm:spPr/>
    </dgm:pt>
    <dgm:pt modelId="{1EE3D1F6-AB28-4CD8-8116-CCC947CDDDE5}" type="pres">
      <dgm:prSet presAssocID="{A5623B67-0656-4716-9CAF-5E1F79CF8A54}" presName="rootText" presStyleLbl="node1" presStyleIdx="1" presStyleCnt="2"/>
      <dgm:spPr/>
    </dgm:pt>
    <dgm:pt modelId="{B17B053A-C32A-46A2-8E80-8688E58A0597}" type="pres">
      <dgm:prSet presAssocID="{A5623B67-0656-4716-9CAF-5E1F79CF8A54}" presName="rootConnector" presStyleLbl="node1" presStyleIdx="1" presStyleCnt="2"/>
      <dgm:spPr/>
    </dgm:pt>
    <dgm:pt modelId="{92B35C9A-A8FD-4A97-B8D5-72C458D25648}" type="pres">
      <dgm:prSet presAssocID="{A5623B67-0656-4716-9CAF-5E1F79CF8A54}" presName="childShape" presStyleCnt="0"/>
      <dgm:spPr/>
    </dgm:pt>
    <dgm:pt modelId="{D2E497ED-BF08-489D-9770-8324E696ECE2}" type="pres">
      <dgm:prSet presAssocID="{6254D017-0F70-4E32-97DC-EFF372CE2452}" presName="Name13" presStyleLbl="parChTrans1D2" presStyleIdx="2" presStyleCnt="4"/>
      <dgm:spPr/>
    </dgm:pt>
    <dgm:pt modelId="{7B8ACC1D-6BE4-419D-934E-62F74DBAAC90}" type="pres">
      <dgm:prSet presAssocID="{8F89CDC2-AE5C-4915-A115-CC0CD6FCC9B6}" presName="childText" presStyleLbl="bgAcc1" presStyleIdx="2" presStyleCnt="4">
        <dgm:presLayoutVars>
          <dgm:bulletEnabled val="1"/>
        </dgm:presLayoutVars>
      </dgm:prSet>
      <dgm:spPr/>
    </dgm:pt>
    <dgm:pt modelId="{CD0EF34F-8FF5-4359-8CAA-D801ADFFDEC5}" type="pres">
      <dgm:prSet presAssocID="{92C07494-7515-442E-81D7-6BCB10295D17}" presName="Name13" presStyleLbl="parChTrans1D2" presStyleIdx="3" presStyleCnt="4"/>
      <dgm:spPr/>
    </dgm:pt>
    <dgm:pt modelId="{717D9980-5C94-471E-BFEC-D1E684CC87E2}" type="pres">
      <dgm:prSet presAssocID="{7FFAC216-34CE-4F94-8A39-5FDA3A0F7D21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3D9D7B02-8431-4B73-9771-86B8FEE3315B}" type="presOf" srcId="{6FB38CFB-4581-4618-8BBC-A7D546B4285C}" destId="{A3B5A140-3F91-43E5-A790-3676294015EA}" srcOrd="0" destOrd="0" presId="urn:microsoft.com/office/officeart/2005/8/layout/hierarchy3"/>
    <dgm:cxn modelId="{80A2060F-F7D5-4774-8B0F-C2BA54CF2916}" type="presOf" srcId="{8F89CDC2-AE5C-4915-A115-CC0CD6FCC9B6}" destId="{7B8ACC1D-6BE4-419D-934E-62F74DBAAC90}" srcOrd="0" destOrd="0" presId="urn:microsoft.com/office/officeart/2005/8/layout/hierarchy3"/>
    <dgm:cxn modelId="{7B1DB712-4815-4BB7-AF07-4D927EC29940}" srcId="{A5623B67-0656-4716-9CAF-5E1F79CF8A54}" destId="{7FFAC216-34CE-4F94-8A39-5FDA3A0F7D21}" srcOrd="1" destOrd="0" parTransId="{92C07494-7515-442E-81D7-6BCB10295D17}" sibTransId="{A5AF816C-6423-4AB8-B4ED-089CB9287229}"/>
    <dgm:cxn modelId="{D3BAAA22-7FDB-46EB-A6F5-199763C7AD4C}" type="presOf" srcId="{A5623B67-0656-4716-9CAF-5E1F79CF8A54}" destId="{1EE3D1F6-AB28-4CD8-8116-CCC947CDDDE5}" srcOrd="0" destOrd="0" presId="urn:microsoft.com/office/officeart/2005/8/layout/hierarchy3"/>
    <dgm:cxn modelId="{E8FB153B-C142-4604-A2BB-8555792AE2DB}" srcId="{6FB38CFB-4581-4618-8BBC-A7D546B4285C}" destId="{A5623B67-0656-4716-9CAF-5E1F79CF8A54}" srcOrd="1" destOrd="0" parTransId="{5E91A20D-5CF9-4B3D-87FF-9D670288FB37}" sibTransId="{F645679B-C851-41E9-BC0F-BCAA8A8E15F2}"/>
    <dgm:cxn modelId="{8297DD3F-3BF8-4665-AEEB-CDE379560F04}" type="presOf" srcId="{08291F51-F317-4634-81A8-DC422D241D4F}" destId="{301984BB-8248-4036-8D0E-CEFC4B76D332}" srcOrd="1" destOrd="0" presId="urn:microsoft.com/office/officeart/2005/8/layout/hierarchy3"/>
    <dgm:cxn modelId="{A6ABAD5D-6A97-4A93-9A19-AF4A138C68F2}" type="presOf" srcId="{7FFAC216-34CE-4F94-8A39-5FDA3A0F7D21}" destId="{717D9980-5C94-471E-BFEC-D1E684CC87E2}" srcOrd="0" destOrd="0" presId="urn:microsoft.com/office/officeart/2005/8/layout/hierarchy3"/>
    <dgm:cxn modelId="{581EA65F-7E75-4DDA-9B4B-E3027E6F8A2A}" type="presOf" srcId="{10CF4AEE-74F5-4C9E-BB61-E6251A16EFC0}" destId="{5212C41A-A227-496A-9D53-83034EB0BE37}" srcOrd="0" destOrd="0" presId="urn:microsoft.com/office/officeart/2005/8/layout/hierarchy3"/>
    <dgm:cxn modelId="{17DEF262-D4B5-4F0E-995E-CB9762EF9A68}" srcId="{08291F51-F317-4634-81A8-DC422D241D4F}" destId="{5E5CD435-022C-4569-85CB-3AE3754728E5}" srcOrd="0" destOrd="0" parTransId="{575E175F-D4F9-4F58-9032-3EBF0EDAF34E}" sibTransId="{E0767578-FBA6-4592-9886-530C5910DFA7}"/>
    <dgm:cxn modelId="{260A0065-0961-4C63-925F-72902135465C}" srcId="{08291F51-F317-4634-81A8-DC422D241D4F}" destId="{10CF4AEE-74F5-4C9E-BB61-E6251A16EFC0}" srcOrd="1" destOrd="0" parTransId="{21E34770-C061-42FB-939A-F75256EBA9F2}" sibTransId="{0E34DEE4-7C09-471B-BB01-536F5D89BAD8}"/>
    <dgm:cxn modelId="{965EC167-1B74-4F46-87F2-61B64234DB1F}" type="presOf" srcId="{5E5CD435-022C-4569-85CB-3AE3754728E5}" destId="{4670F232-23C0-48B3-9FDE-DC06BE78385C}" srcOrd="0" destOrd="0" presId="urn:microsoft.com/office/officeart/2005/8/layout/hierarchy3"/>
    <dgm:cxn modelId="{14032D74-E58C-483A-A45F-6E8B1795E950}" srcId="{A5623B67-0656-4716-9CAF-5E1F79CF8A54}" destId="{8F89CDC2-AE5C-4915-A115-CC0CD6FCC9B6}" srcOrd="0" destOrd="0" parTransId="{6254D017-0F70-4E32-97DC-EFF372CE2452}" sibTransId="{480D4F22-3276-465F-86DC-A78549E803AA}"/>
    <dgm:cxn modelId="{37DC9174-9D01-4D26-B417-D288C2F5EFFD}" type="presOf" srcId="{21E34770-C061-42FB-939A-F75256EBA9F2}" destId="{CDF72851-072D-439E-BF31-71A2FBCE0226}" srcOrd="0" destOrd="0" presId="urn:microsoft.com/office/officeart/2005/8/layout/hierarchy3"/>
    <dgm:cxn modelId="{BDF7A278-B6BE-453A-BCEA-CB35424291E8}" type="presOf" srcId="{08291F51-F317-4634-81A8-DC422D241D4F}" destId="{3151DD40-BEC8-42E1-B349-169945D8DCF3}" srcOrd="0" destOrd="0" presId="urn:microsoft.com/office/officeart/2005/8/layout/hierarchy3"/>
    <dgm:cxn modelId="{654919D3-38A5-4777-AFB3-0AC0BA6CCFD8}" srcId="{6FB38CFB-4581-4618-8BBC-A7D546B4285C}" destId="{08291F51-F317-4634-81A8-DC422D241D4F}" srcOrd="0" destOrd="0" parTransId="{564EB6D9-94EC-40F0-9D73-949CC3A1EF18}" sibTransId="{58ADCBD0-86BF-47E9-94DE-6E565D17EE30}"/>
    <dgm:cxn modelId="{FE405ED6-711D-4F77-B003-1F73F18754D6}" type="presOf" srcId="{A5623B67-0656-4716-9CAF-5E1F79CF8A54}" destId="{B17B053A-C32A-46A2-8E80-8688E58A0597}" srcOrd="1" destOrd="0" presId="urn:microsoft.com/office/officeart/2005/8/layout/hierarchy3"/>
    <dgm:cxn modelId="{D49C2FD8-FE45-41EB-8838-DF89D39DBBF8}" type="presOf" srcId="{575E175F-D4F9-4F58-9032-3EBF0EDAF34E}" destId="{ACF070C3-DEDE-405C-88E5-768E8CCB3681}" srcOrd="0" destOrd="0" presId="urn:microsoft.com/office/officeart/2005/8/layout/hierarchy3"/>
    <dgm:cxn modelId="{AC05B1D9-DBFE-446F-9E32-1F0FACBF615E}" type="presOf" srcId="{92C07494-7515-442E-81D7-6BCB10295D17}" destId="{CD0EF34F-8FF5-4359-8CAA-D801ADFFDEC5}" srcOrd="0" destOrd="0" presId="urn:microsoft.com/office/officeart/2005/8/layout/hierarchy3"/>
    <dgm:cxn modelId="{F9D3A9F5-99A0-4519-AE76-16182339CE2F}" type="presOf" srcId="{6254D017-0F70-4E32-97DC-EFF372CE2452}" destId="{D2E497ED-BF08-489D-9770-8324E696ECE2}" srcOrd="0" destOrd="0" presId="urn:microsoft.com/office/officeart/2005/8/layout/hierarchy3"/>
    <dgm:cxn modelId="{792C5E22-31CD-4360-AD2B-708A9F0047F2}" type="presParOf" srcId="{A3B5A140-3F91-43E5-A790-3676294015EA}" destId="{01F22BDF-1974-45C3-9DDC-ED46D0F89EF4}" srcOrd="0" destOrd="0" presId="urn:microsoft.com/office/officeart/2005/8/layout/hierarchy3"/>
    <dgm:cxn modelId="{A7D9561A-3DFB-447B-8970-048BC56E2587}" type="presParOf" srcId="{01F22BDF-1974-45C3-9DDC-ED46D0F89EF4}" destId="{650BA015-6511-4E88-8DF9-AD0B32880C47}" srcOrd="0" destOrd="0" presId="urn:microsoft.com/office/officeart/2005/8/layout/hierarchy3"/>
    <dgm:cxn modelId="{A23F12B1-6D57-4082-917D-CD403CE11499}" type="presParOf" srcId="{650BA015-6511-4E88-8DF9-AD0B32880C47}" destId="{3151DD40-BEC8-42E1-B349-169945D8DCF3}" srcOrd="0" destOrd="0" presId="urn:microsoft.com/office/officeart/2005/8/layout/hierarchy3"/>
    <dgm:cxn modelId="{EEEC25BA-4C95-4C51-9FA2-2D60956EC623}" type="presParOf" srcId="{650BA015-6511-4E88-8DF9-AD0B32880C47}" destId="{301984BB-8248-4036-8D0E-CEFC4B76D332}" srcOrd="1" destOrd="0" presId="urn:microsoft.com/office/officeart/2005/8/layout/hierarchy3"/>
    <dgm:cxn modelId="{199E615F-8C3E-45AF-B25C-EF0A9408BE11}" type="presParOf" srcId="{01F22BDF-1974-45C3-9DDC-ED46D0F89EF4}" destId="{E9C9F73F-1CAD-4777-954B-155A5AB04D8D}" srcOrd="1" destOrd="0" presId="urn:microsoft.com/office/officeart/2005/8/layout/hierarchy3"/>
    <dgm:cxn modelId="{F51BF4D8-7505-4BC2-BCDE-36BBD1EA639A}" type="presParOf" srcId="{E9C9F73F-1CAD-4777-954B-155A5AB04D8D}" destId="{ACF070C3-DEDE-405C-88E5-768E8CCB3681}" srcOrd="0" destOrd="0" presId="urn:microsoft.com/office/officeart/2005/8/layout/hierarchy3"/>
    <dgm:cxn modelId="{ED0DA8EC-DCB2-4E29-B68B-4061A0E252FE}" type="presParOf" srcId="{E9C9F73F-1CAD-4777-954B-155A5AB04D8D}" destId="{4670F232-23C0-48B3-9FDE-DC06BE78385C}" srcOrd="1" destOrd="0" presId="urn:microsoft.com/office/officeart/2005/8/layout/hierarchy3"/>
    <dgm:cxn modelId="{44EB5063-A4FB-4E0E-A96D-F3B7BD8F5402}" type="presParOf" srcId="{E9C9F73F-1CAD-4777-954B-155A5AB04D8D}" destId="{CDF72851-072D-439E-BF31-71A2FBCE0226}" srcOrd="2" destOrd="0" presId="urn:microsoft.com/office/officeart/2005/8/layout/hierarchy3"/>
    <dgm:cxn modelId="{6A0D0103-5239-4933-A249-1A9422FCE1DE}" type="presParOf" srcId="{E9C9F73F-1CAD-4777-954B-155A5AB04D8D}" destId="{5212C41A-A227-496A-9D53-83034EB0BE37}" srcOrd="3" destOrd="0" presId="urn:microsoft.com/office/officeart/2005/8/layout/hierarchy3"/>
    <dgm:cxn modelId="{903245F5-7104-4918-9863-0E99996499ED}" type="presParOf" srcId="{A3B5A140-3F91-43E5-A790-3676294015EA}" destId="{A1E7FC20-04AB-4A66-BAFD-2163AB9C0B98}" srcOrd="1" destOrd="0" presId="urn:microsoft.com/office/officeart/2005/8/layout/hierarchy3"/>
    <dgm:cxn modelId="{913051EA-A83B-4CBF-A0A6-5367C400E321}" type="presParOf" srcId="{A1E7FC20-04AB-4A66-BAFD-2163AB9C0B98}" destId="{1BEB001F-E977-4616-916F-C6DC770713C6}" srcOrd="0" destOrd="0" presId="urn:microsoft.com/office/officeart/2005/8/layout/hierarchy3"/>
    <dgm:cxn modelId="{4B50CB58-D711-4452-9B01-93B5E53A584B}" type="presParOf" srcId="{1BEB001F-E977-4616-916F-C6DC770713C6}" destId="{1EE3D1F6-AB28-4CD8-8116-CCC947CDDDE5}" srcOrd="0" destOrd="0" presId="urn:microsoft.com/office/officeart/2005/8/layout/hierarchy3"/>
    <dgm:cxn modelId="{0FAAAEF0-8FAC-4A93-8649-73EA24E9EA32}" type="presParOf" srcId="{1BEB001F-E977-4616-916F-C6DC770713C6}" destId="{B17B053A-C32A-46A2-8E80-8688E58A0597}" srcOrd="1" destOrd="0" presId="urn:microsoft.com/office/officeart/2005/8/layout/hierarchy3"/>
    <dgm:cxn modelId="{46847269-3E76-46F6-8C6C-9DE4F3E4E9E5}" type="presParOf" srcId="{A1E7FC20-04AB-4A66-BAFD-2163AB9C0B98}" destId="{92B35C9A-A8FD-4A97-B8D5-72C458D25648}" srcOrd="1" destOrd="0" presId="urn:microsoft.com/office/officeart/2005/8/layout/hierarchy3"/>
    <dgm:cxn modelId="{33F732F9-25F1-4D8F-A96F-0AD1CE3EEDA3}" type="presParOf" srcId="{92B35C9A-A8FD-4A97-B8D5-72C458D25648}" destId="{D2E497ED-BF08-489D-9770-8324E696ECE2}" srcOrd="0" destOrd="0" presId="urn:microsoft.com/office/officeart/2005/8/layout/hierarchy3"/>
    <dgm:cxn modelId="{07B82240-2681-4C92-85D3-D61BB3F5ACA7}" type="presParOf" srcId="{92B35C9A-A8FD-4A97-B8D5-72C458D25648}" destId="{7B8ACC1D-6BE4-419D-934E-62F74DBAAC90}" srcOrd="1" destOrd="0" presId="urn:microsoft.com/office/officeart/2005/8/layout/hierarchy3"/>
    <dgm:cxn modelId="{FA5432C0-6FD3-4888-8D3B-A002B5C7B0A8}" type="presParOf" srcId="{92B35C9A-A8FD-4A97-B8D5-72C458D25648}" destId="{CD0EF34F-8FF5-4359-8CAA-D801ADFFDEC5}" srcOrd="2" destOrd="0" presId="urn:microsoft.com/office/officeart/2005/8/layout/hierarchy3"/>
    <dgm:cxn modelId="{B6DDC7EF-7EC4-40A7-AC50-6EED8AB32CE8}" type="presParOf" srcId="{92B35C9A-A8FD-4A97-B8D5-72C458D25648}" destId="{717D9980-5C94-471E-BFEC-D1E684CC87E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E7144-4DD2-433F-8296-9FC57082515F}">
      <dsp:nvSpPr>
        <dsp:cNvPr id="0" name=""/>
        <dsp:cNvSpPr/>
      </dsp:nvSpPr>
      <dsp:spPr>
        <a:xfrm>
          <a:off x="0" y="479321"/>
          <a:ext cx="67119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B29907-3729-4771-8683-9E7FB95EEB15}">
      <dsp:nvSpPr>
        <dsp:cNvPr id="0" name=""/>
        <dsp:cNvSpPr/>
      </dsp:nvSpPr>
      <dsp:spPr>
        <a:xfrm>
          <a:off x="335597" y="7001"/>
          <a:ext cx="4698365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87" tIns="0" rIns="17758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poloopice</a:t>
          </a:r>
        </a:p>
      </dsp:txBody>
      <dsp:txXfrm>
        <a:off x="381711" y="53115"/>
        <a:ext cx="4606137" cy="852412"/>
      </dsp:txXfrm>
    </dsp:sp>
    <dsp:sp modelId="{EDBC9E1A-211E-4F4E-B6C3-5086699F0AC0}">
      <dsp:nvSpPr>
        <dsp:cNvPr id="0" name=""/>
        <dsp:cNvSpPr/>
      </dsp:nvSpPr>
      <dsp:spPr>
        <a:xfrm>
          <a:off x="0" y="1930841"/>
          <a:ext cx="67119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87C51-11BD-4560-AB20-68234CAEF9DB}">
      <dsp:nvSpPr>
        <dsp:cNvPr id="0" name=""/>
        <dsp:cNvSpPr/>
      </dsp:nvSpPr>
      <dsp:spPr>
        <a:xfrm>
          <a:off x="332906" y="1447478"/>
          <a:ext cx="4698365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87" tIns="0" rIns="17758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opice</a:t>
          </a:r>
        </a:p>
      </dsp:txBody>
      <dsp:txXfrm>
        <a:off x="379020" y="1493592"/>
        <a:ext cx="4606137" cy="852412"/>
      </dsp:txXfrm>
    </dsp:sp>
    <dsp:sp modelId="{85A1BEEE-2111-41AC-B4CF-FD86BB777847}">
      <dsp:nvSpPr>
        <dsp:cNvPr id="0" name=""/>
        <dsp:cNvSpPr/>
      </dsp:nvSpPr>
      <dsp:spPr>
        <a:xfrm>
          <a:off x="0" y="3382361"/>
          <a:ext cx="671195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2CA5F-684D-4B2F-8E5C-A66AACD6E972}">
      <dsp:nvSpPr>
        <dsp:cNvPr id="0" name=""/>
        <dsp:cNvSpPr/>
      </dsp:nvSpPr>
      <dsp:spPr>
        <a:xfrm>
          <a:off x="335597" y="2910041"/>
          <a:ext cx="4698365" cy="944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587" tIns="0" rIns="17758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lidoopi</a:t>
          </a:r>
        </a:p>
      </dsp:txBody>
      <dsp:txXfrm>
        <a:off x="381711" y="2956155"/>
        <a:ext cx="4606137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1DD40-BEC8-42E1-B349-169945D8DCF3}">
      <dsp:nvSpPr>
        <dsp:cNvPr id="0" name=""/>
        <dsp:cNvSpPr/>
      </dsp:nvSpPr>
      <dsp:spPr>
        <a:xfrm>
          <a:off x="638319" y="2691"/>
          <a:ext cx="2893586" cy="1446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Ploskonosé</a:t>
          </a:r>
        </a:p>
      </dsp:txBody>
      <dsp:txXfrm>
        <a:off x="680694" y="45066"/>
        <a:ext cx="2808836" cy="1362043"/>
      </dsp:txXfrm>
    </dsp:sp>
    <dsp:sp modelId="{ACF070C3-DEDE-405C-88E5-768E8CCB3681}">
      <dsp:nvSpPr>
        <dsp:cNvPr id="0" name=""/>
        <dsp:cNvSpPr/>
      </dsp:nvSpPr>
      <dsp:spPr>
        <a:xfrm>
          <a:off x="927677" y="1449485"/>
          <a:ext cx="289358" cy="1085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5094"/>
              </a:lnTo>
              <a:lnTo>
                <a:pt x="289358" y="108509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0F232-23C0-48B3-9FDE-DC06BE78385C}">
      <dsp:nvSpPr>
        <dsp:cNvPr id="0" name=""/>
        <dsp:cNvSpPr/>
      </dsp:nvSpPr>
      <dsp:spPr>
        <a:xfrm>
          <a:off x="1217036" y="1811183"/>
          <a:ext cx="2314869" cy="1446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2"/>
              </a:solidFill>
            </a:rPr>
            <a:t>Široká </a:t>
          </a:r>
          <a:r>
            <a:rPr lang="cs-CZ" sz="2400" kern="1200" dirty="0"/>
            <a:t>nosní přepážka</a:t>
          </a:r>
        </a:p>
      </dsp:txBody>
      <dsp:txXfrm>
        <a:off x="1259411" y="1853558"/>
        <a:ext cx="2230119" cy="1362043"/>
      </dsp:txXfrm>
    </dsp:sp>
    <dsp:sp modelId="{CDF72851-072D-439E-BF31-71A2FBCE0226}">
      <dsp:nvSpPr>
        <dsp:cNvPr id="0" name=""/>
        <dsp:cNvSpPr/>
      </dsp:nvSpPr>
      <dsp:spPr>
        <a:xfrm>
          <a:off x="927677" y="1449485"/>
          <a:ext cx="289358" cy="2893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3586"/>
              </a:lnTo>
              <a:lnTo>
                <a:pt x="289358" y="28935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12C41A-A227-496A-9D53-83034EB0BE37}">
      <dsp:nvSpPr>
        <dsp:cNvPr id="0" name=""/>
        <dsp:cNvSpPr/>
      </dsp:nvSpPr>
      <dsp:spPr>
        <a:xfrm>
          <a:off x="1217036" y="3619674"/>
          <a:ext cx="2314869" cy="1446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2"/>
              </a:solidFill>
            </a:rPr>
            <a:t>Jižní Amerika</a:t>
          </a:r>
        </a:p>
      </dsp:txBody>
      <dsp:txXfrm>
        <a:off x="1259411" y="3662049"/>
        <a:ext cx="2230119" cy="1362043"/>
      </dsp:txXfrm>
    </dsp:sp>
    <dsp:sp modelId="{1EE3D1F6-AB28-4CD8-8116-CCC947CDDDE5}">
      <dsp:nvSpPr>
        <dsp:cNvPr id="0" name=""/>
        <dsp:cNvSpPr/>
      </dsp:nvSpPr>
      <dsp:spPr>
        <a:xfrm>
          <a:off x="4255302" y="2691"/>
          <a:ext cx="2893586" cy="1446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 dirty="0"/>
            <a:t>Úzkonosé </a:t>
          </a:r>
        </a:p>
      </dsp:txBody>
      <dsp:txXfrm>
        <a:off x="4297677" y="45066"/>
        <a:ext cx="2808836" cy="1362043"/>
      </dsp:txXfrm>
    </dsp:sp>
    <dsp:sp modelId="{D2E497ED-BF08-489D-9770-8324E696ECE2}">
      <dsp:nvSpPr>
        <dsp:cNvPr id="0" name=""/>
        <dsp:cNvSpPr/>
      </dsp:nvSpPr>
      <dsp:spPr>
        <a:xfrm>
          <a:off x="4544660" y="1449485"/>
          <a:ext cx="289358" cy="1085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5094"/>
              </a:lnTo>
              <a:lnTo>
                <a:pt x="289358" y="108509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8ACC1D-6BE4-419D-934E-62F74DBAAC90}">
      <dsp:nvSpPr>
        <dsp:cNvPr id="0" name=""/>
        <dsp:cNvSpPr/>
      </dsp:nvSpPr>
      <dsp:spPr>
        <a:xfrm>
          <a:off x="4834019" y="1811183"/>
          <a:ext cx="2314869" cy="1446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2"/>
              </a:solidFill>
            </a:rPr>
            <a:t>Úzká</a:t>
          </a:r>
          <a:r>
            <a:rPr lang="cs-CZ" sz="2400" kern="1200" dirty="0"/>
            <a:t> nosní přepážka</a:t>
          </a:r>
        </a:p>
      </dsp:txBody>
      <dsp:txXfrm>
        <a:off x="4876394" y="1853558"/>
        <a:ext cx="2230119" cy="1362043"/>
      </dsp:txXfrm>
    </dsp:sp>
    <dsp:sp modelId="{CD0EF34F-8FF5-4359-8CAA-D801ADFFDEC5}">
      <dsp:nvSpPr>
        <dsp:cNvPr id="0" name=""/>
        <dsp:cNvSpPr/>
      </dsp:nvSpPr>
      <dsp:spPr>
        <a:xfrm>
          <a:off x="4544660" y="1449485"/>
          <a:ext cx="289358" cy="2893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3586"/>
              </a:lnTo>
              <a:lnTo>
                <a:pt x="289358" y="289358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D9980-5C94-471E-BFEC-D1E684CC87E2}">
      <dsp:nvSpPr>
        <dsp:cNvPr id="0" name=""/>
        <dsp:cNvSpPr/>
      </dsp:nvSpPr>
      <dsp:spPr>
        <a:xfrm>
          <a:off x="4834019" y="3619674"/>
          <a:ext cx="2314869" cy="1446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2"/>
              </a:solidFill>
            </a:rPr>
            <a:t>Afrika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2"/>
              </a:solidFill>
            </a:rPr>
            <a:t>Asie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accent2"/>
              </a:solidFill>
            </a:rPr>
            <a:t>(Evropa)</a:t>
          </a:r>
        </a:p>
      </dsp:txBody>
      <dsp:txXfrm>
        <a:off x="4876394" y="3662049"/>
        <a:ext cx="2230119" cy="1362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3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2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004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550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81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331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399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160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04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79D1DC-7BF6-4BF0-8840-6A1A16F88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E39DAD-75F7-49C5-AC20-6F072D494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4DC8DA-9FFB-4D31-BFA9-DF432FC32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C65080-4C03-4E01-8D4D-D4A19604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02DE66-D773-4DE4-8B8B-72D4A747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1B12D-D4BA-4927-B9DA-730F813148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8760733"/>
      </p:ext>
    </p:extLst>
  </p:cSld>
  <p:clrMapOvr>
    <a:masterClrMapping/>
  </p:clrMapOvr>
  <p:transition spd="slow">
    <p:cover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13274-1396-4ADA-AD81-BF9F8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B0EF80-91B6-4C20-8C9D-F8513E906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2B8239-F41C-4EC3-8514-F8F09484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189B1-2268-4713-84B9-1B6C7081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4E8015-DF81-463A-B9AF-D5440E237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32BED-B28D-4B2D-839E-0322C93A65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9418203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672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BE8AA-D82A-45F6-9C60-06CCC2F5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2B60F2-6BE1-4392-970F-A608FA23A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80B5A9-F3BD-44FE-9E1A-452E10F46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10E4CF-240F-4B44-8E8A-E4777137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465259-E900-43DC-B192-A2CC8355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A9CD1-7C6A-48E0-9F2C-FF895021CE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9684891"/>
      </p:ext>
    </p:extLst>
  </p:cSld>
  <p:clrMapOvr>
    <a:masterClrMapping/>
  </p:clrMapOvr>
  <p:transition spd="slow">
    <p:cover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F2FA8-6445-414F-98DA-C576CF8F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A34ACF-50FA-44B3-9AF2-03C5B8DF4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34BAAB8-DB1E-4A86-A973-BA1186C48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9DE72B-0BC4-438A-B173-29EA378C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09AF9B-5726-4C81-B200-E5061311D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4F4783-A67D-44C1-B0DA-CBDB2EE3B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D3CD46-0507-4C06-B280-D9290D1FE1E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6119363"/>
      </p:ext>
    </p:extLst>
  </p:cSld>
  <p:clrMapOvr>
    <a:masterClrMapping/>
  </p:clrMapOvr>
  <p:transition spd="slow">
    <p:cover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2F1532-A36E-41B8-9427-3120C88E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A60F3D6-4012-4D21-BF1A-2A57220F1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AC42A14-317C-4D4D-ACA2-701910548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CBC4B95-817C-4BFC-BAFF-9D6BDB23F2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04507D0A-ABEF-43A8-9A86-B4DCD89AC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E4A59F5-7455-4096-9D18-5A2F97A1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DC15A1E-723C-4EBA-BAF4-EE24D4599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881A9E6-4779-4256-89E0-8BCC96C7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E8AB7-B227-4F6E-8028-9A3729B996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1413227"/>
      </p:ext>
    </p:extLst>
  </p:cSld>
  <p:clrMapOvr>
    <a:masterClrMapping/>
  </p:clrMapOvr>
  <p:transition spd="slow">
    <p:cover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8112E-91CB-4D62-BF32-2D2B69ABF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749426-63DE-4CD8-89A2-577A25A4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994FD4F-6E19-400A-95A1-094CFBF6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F614A6B-B9BF-4F38-B899-2D83B5CA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3D93-DC52-4629-8085-59661FF2F61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247698"/>
      </p:ext>
    </p:extLst>
  </p:cSld>
  <p:clrMapOvr>
    <a:masterClrMapping/>
  </p:clrMapOvr>
  <p:transition spd="slow">
    <p:cover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0E8CF8E-92DD-4DCF-BCA1-E0936C06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916870D-7176-428A-9254-2FFDA6C10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CE36C1-3036-43CB-82FB-18BF2E4F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13676-678A-4CE0-9585-ED153EEEB4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6127275"/>
      </p:ext>
    </p:extLst>
  </p:cSld>
  <p:clrMapOvr>
    <a:masterClrMapping/>
  </p:clrMapOvr>
  <p:transition spd="slow">
    <p:cover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A6910-AE12-4D21-AA19-8655745D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7E64B-D431-4018-AD56-A3A10F8A3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3C48F4E-C445-493F-9837-D69DA3888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3EE8A9-91D9-4E83-8E9C-DAD9EF5F0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F95E17-29A4-4C4B-9CCA-50C8DC84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25997A-3BD9-4F55-942E-571034B6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0E76B-9E81-4745-A1F9-31984E9120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6860351"/>
      </p:ext>
    </p:extLst>
  </p:cSld>
  <p:clrMapOvr>
    <a:masterClrMapping/>
  </p:clrMapOvr>
  <p:transition spd="slow">
    <p:cover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12EC4A-C9D3-4C67-A4BA-3EBED737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27802B7-AEF1-44E2-A373-640C8FACF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BC65D33-B274-4077-9789-89048637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928997-DEF5-458C-8DB4-E234375E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1F8F59-3670-4989-A64A-E9F1759F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759DA8-FC97-4A48-AA34-0CBE6661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D8E79-5DA8-4E2C-A5A1-9E627FE9AB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1679004"/>
      </p:ext>
    </p:extLst>
  </p:cSld>
  <p:clrMapOvr>
    <a:masterClrMapping/>
  </p:clrMapOvr>
  <p:transition spd="slow">
    <p:cover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5725D-24D3-4665-8BF3-79B0DD7F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CB8A598-BC13-437C-BFF5-81786C8F5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92A3F6-4B73-4CA7-9C2A-45CD5D86C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38460F-1AFB-44D0-A24E-C6131AC4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4FC3F2-0316-466C-8C93-CB62195E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0CDD6-AEA4-4681-B749-DC212575E0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4956103"/>
      </p:ext>
    </p:extLst>
  </p:cSld>
  <p:clrMapOvr>
    <a:masterClrMapping/>
  </p:clrMapOvr>
  <p:transition spd="slow">
    <p:cover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95B422-EB3E-4CCE-B9DB-425844215B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B80B96-1F86-4369-A697-DDE61E72E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884E01-7912-4128-9589-FD3A8F46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3C2E68-2E73-4BA3-BC7F-3600AB87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AC00DA-6766-44F6-BDAB-D77F49F1D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C8CC5-E869-4715-B7AB-0D223C8DD4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7988301"/>
      </p:ext>
    </p:extLst>
  </p:cSld>
  <p:clrMapOvr>
    <a:masterClrMapping/>
  </p:clrMapOvr>
  <p:transition spd="slow">
    <p:cover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DA6B6-C24E-4589-B779-A1BE2043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4062106-597E-4555-97CF-37F84501E49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FECE4F5-85E4-440C-96C3-52ADA290119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849CE2E-2499-4748-A22F-89B50B35B2A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95E9C90-B8B7-401C-B04C-F9509F52A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05AC150D-B8B7-4688-8317-E154FE947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DFBC3AA-3D91-46D7-B846-2B461AE5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4B5DCA-DD7D-4213-A597-287D04C1B8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5963259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24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990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48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00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89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37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02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5D85299-42E5-4262-B839-E011AC99BA3A}" type="datetimeFigureOut">
              <a:rPr lang="cs-CZ" smtClean="0"/>
              <a:t>20.01.2021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46B8-BAA5-4CBA-A984-6962A2371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490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D08F384-8310-47E3-800C-3F9232155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6E1519-3123-44E1-8AA0-BCF0D7983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E75A1A1-3309-48EA-80EF-59B25546DB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63C89A-E8EA-4779-B451-BF76AA53E7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DCECA5-0964-4385-9923-584E4FE5A8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F3C84C87-F827-4E33-A9FE-0B7B271BD6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241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ransition spd="slow">
    <p:cover dir="rd"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0ADAA-B45C-4A6F-833D-874F5FD5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4CDD4F-2895-4789-98BC-F7C9F6B6F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03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primátů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Mozek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Velmi dokonalý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Život v tlupách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Dobrý zrak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Prostorové vidění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Rozmnožování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1 mládě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Dlouhá péče</a:t>
            </a:r>
          </a:p>
          <a:p>
            <a:endParaRPr lang="cs-CZ" dirty="0"/>
          </a:p>
        </p:txBody>
      </p:sp>
      <p:pic>
        <p:nvPicPr>
          <p:cNvPr id="5123" name="Picture 3" descr="C:\Users\Tereza\AppData\Local\Microsoft\Windows\Temporary Internet Files\Content.IE5\K43E3B6T\MP90043287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8600"/>
            <a:ext cx="426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primátů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322639"/>
              </p:ext>
            </p:extLst>
          </p:nvPr>
        </p:nvGraphicFramePr>
        <p:xfrm>
          <a:off x="827088" y="2052638"/>
          <a:ext cx="67119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50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Poloopice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Znaky podobné s hmyzožravci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Protáhlý čenich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Dobrý čich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Malý mozek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Noční aktivita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Velké oči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Drápy (často)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Hmyz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Výskyt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Jižní Asie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Afrika (Madagaskar)</a:t>
            </a:r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80928"/>
            <a:ext cx="5400600" cy="27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poloopice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/>
              <a:t>Lemur kata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Madagaskar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Rostlinná potrava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Denní živočich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Ve skupinách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cs-CZ" dirty="0">
              <a:solidFill>
                <a:schemeClr val="accent1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endParaRPr lang="cs-CZ" dirty="0">
              <a:solidFill>
                <a:schemeClr val="accent1"/>
              </a:solidFill>
            </a:endParaRP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3982006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6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poloopice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700" y="1161347"/>
            <a:ext cx="6711654" cy="50870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/>
              <a:t>Komba ušatá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Afrika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dobře skáče, rychlá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plody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accent1"/>
                </a:solidFill>
              </a:rPr>
              <a:t>Hmyz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315163" cy="5087060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84984"/>
            <a:ext cx="3310785" cy="33625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6278168"/>
            <a:ext cx="223651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Výskyt komby ušaté</a:t>
            </a:r>
          </a:p>
        </p:txBody>
      </p:sp>
    </p:spTree>
    <p:extLst>
      <p:ext uri="{BB962C8B-B14F-4D97-AF65-F5344CB8AC3E}">
        <p14:creationId xmlns:p14="http://schemas.microsoft.com/office/powerpoint/2010/main" val="29336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735C8-0138-42AB-AEF9-80FE8B8C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Poloopice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CBE9FF-037D-4CCB-9A53-BD40D1507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MAKI TRPASLIČÍ</a:t>
            </a:r>
          </a:p>
          <a:p>
            <a:endParaRPr lang="cs-CZ" dirty="0"/>
          </a:p>
          <a:p>
            <a:r>
              <a:rPr lang="cs-CZ" dirty="0">
                <a:solidFill>
                  <a:schemeClr val="bg1"/>
                </a:solidFill>
              </a:rPr>
              <a:t>MADAGASKAR</a:t>
            </a:r>
          </a:p>
          <a:p>
            <a:r>
              <a:rPr lang="cs-CZ" dirty="0">
                <a:solidFill>
                  <a:schemeClr val="bg1"/>
                </a:solidFill>
              </a:rPr>
              <a:t>VŠEŽRAVÝ</a:t>
            </a:r>
          </a:p>
          <a:p>
            <a:r>
              <a:rPr lang="cs-CZ" dirty="0">
                <a:solidFill>
                  <a:schemeClr val="bg1"/>
                </a:solidFill>
              </a:rPr>
              <a:t>ČASTO DVOJČATA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3BD793-3497-46D2-AC38-15ABF4B5E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033"/>
          <a:stretch/>
        </p:blipFill>
        <p:spPr>
          <a:xfrm>
            <a:off x="3851920" y="3351739"/>
            <a:ext cx="505402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9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Opice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Znaky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Aktivní </a:t>
            </a:r>
            <a:r>
              <a:rPr lang="cs-CZ" dirty="0">
                <a:solidFill>
                  <a:schemeClr val="bg1"/>
                </a:solidFill>
              </a:rPr>
              <a:t>ve dne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Dokonalejší mozek </a:t>
            </a:r>
            <a:r>
              <a:rPr lang="cs-CZ" dirty="0"/>
              <a:t>než poloopice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Oči vpřed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1 pár mléčných bradavek </a:t>
            </a:r>
            <a:r>
              <a:rPr lang="cs-CZ" dirty="0"/>
              <a:t>na hrudníku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Srst </a:t>
            </a:r>
            <a:r>
              <a:rPr lang="cs-CZ" dirty="0">
                <a:solidFill>
                  <a:schemeClr val="bg1"/>
                </a:solidFill>
              </a:rPr>
              <a:t>bez podsady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bg1"/>
                </a:solidFill>
              </a:rPr>
              <a:t>Nehty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Rostlinná potrava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dirty="0"/>
              <a:t>Mimické svaly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146" name="Picture 2" descr="C:\Users\Tereza\AppData\Local\Microsoft\Windows\Temporary Internet Files\Content.IE5\Y78AKF17\MP9004388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176464" cy="27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409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r>
              <a:rPr lang="cs-CZ" dirty="0"/>
              <a:t>2. opice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85521"/>
              </p:ext>
            </p:extLst>
          </p:nvPr>
        </p:nvGraphicFramePr>
        <p:xfrm>
          <a:off x="467544" y="1340768"/>
          <a:ext cx="7787208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621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16042"/>
          </a:xfrm>
        </p:spPr>
        <p:txBody>
          <a:bodyPr/>
          <a:lstStyle/>
          <a:p>
            <a:r>
              <a:rPr lang="cs-CZ" dirty="0"/>
              <a:t>Ploskonosé opice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27700" y="1268760"/>
            <a:ext cx="3298112" cy="1212502"/>
          </a:xfrm>
        </p:spPr>
        <p:txBody>
          <a:bodyPr/>
          <a:lstStyle/>
          <a:p>
            <a:r>
              <a:rPr lang="cs-CZ" dirty="0"/>
              <a:t>Malpy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Inteligentní, kameny rozbíjí ořechy</a:t>
            </a:r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589906"/>
            <a:ext cx="3298825" cy="3591126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241976" y="1484784"/>
            <a:ext cx="4578496" cy="1944216"/>
          </a:xfrm>
        </p:spPr>
        <p:txBody>
          <a:bodyPr/>
          <a:lstStyle/>
          <a:p>
            <a:r>
              <a:rPr lang="cs-CZ" dirty="0"/>
              <a:t>Chápani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Chybí palec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Hákovité zavěšení na stromech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Ovíjiví ocas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Zástupný symbol pro obsah 8" descr="Výřez obrazovky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84168" y="2996952"/>
            <a:ext cx="2494491" cy="3741738"/>
          </a:xfrm>
        </p:spPr>
      </p:pic>
    </p:spTree>
    <p:extLst>
      <p:ext uri="{BB962C8B-B14F-4D97-AF65-F5344CB8AC3E}">
        <p14:creationId xmlns:p14="http://schemas.microsoft.com/office/powerpoint/2010/main" val="257784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Ploskonosé opice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267744" y="1556792"/>
            <a:ext cx="3657600" cy="1152128"/>
          </a:xfrm>
        </p:spPr>
        <p:txBody>
          <a:bodyPr/>
          <a:lstStyle/>
          <a:p>
            <a:r>
              <a:rPr lang="cs-CZ" dirty="0"/>
              <a:t>Vřešťani</a:t>
            </a:r>
          </a:p>
          <a:p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dorozumívání různými zvuky, speciální hlasový aparát</a:t>
            </a:r>
            <a:endParaRPr lang="cs-CZ" sz="2000" dirty="0"/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10583"/>
            <a:ext cx="4609008" cy="4039167"/>
          </a:xfrm>
        </p:spPr>
      </p:pic>
    </p:spTree>
    <p:extLst>
      <p:ext uri="{BB962C8B-B14F-4D97-AF65-F5344CB8AC3E}">
        <p14:creationId xmlns:p14="http://schemas.microsoft.com/office/powerpoint/2010/main" val="1326362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16D22-955C-4BF4-91CC-156E0CCC5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kopytníci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6E9855-A7E6-4FC9-9C9C-E45FD38A7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</p:spPr>
        <p:txBody>
          <a:bodyPr>
            <a:normAutofit/>
          </a:bodyPr>
          <a:lstStyle/>
          <a:p>
            <a:r>
              <a:rPr lang="cs-CZ" dirty="0"/>
              <a:t>Lichokopytníci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Sudokopytníci</a:t>
            </a:r>
          </a:p>
          <a:p>
            <a:pPr lvl="7"/>
            <a:r>
              <a:rPr lang="cs-CZ" dirty="0" err="1"/>
              <a:t>Nepřežvýkavci</a:t>
            </a:r>
            <a:r>
              <a:rPr lang="cs-CZ" dirty="0"/>
              <a:t> a </a:t>
            </a:r>
            <a:r>
              <a:rPr lang="cs-CZ" dirty="0" err="1"/>
              <a:t>přežkýkavci</a:t>
            </a:r>
            <a:endParaRPr lang="cs-CZ" dirty="0"/>
          </a:p>
          <a:p>
            <a:pPr lvl="7"/>
            <a:r>
              <a:rPr lang="cs-CZ" dirty="0" err="1"/>
              <a:t>nepřežvýkavci</a:t>
            </a:r>
            <a:endParaRPr lang="cs-CZ" dirty="0"/>
          </a:p>
          <a:p>
            <a:pPr lvl="7"/>
            <a:r>
              <a:rPr lang="cs-CZ" dirty="0"/>
              <a:t>Jednoduchý žaludek</a:t>
            </a:r>
          </a:p>
          <a:p>
            <a:pPr lvl="7"/>
            <a:r>
              <a:rPr lang="cs-CZ" dirty="0"/>
              <a:t>Složený žaludek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A7A58B-5C37-4397-8965-1EC2DC108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6" t="27278" r="53298" b="10372"/>
          <a:stretch/>
        </p:blipFill>
        <p:spPr>
          <a:xfrm>
            <a:off x="4355976" y="1838896"/>
            <a:ext cx="2016225" cy="26882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FBB917C-5945-44A7-9CE0-486B668EB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78" t="25136" r="12433" b="10372"/>
          <a:stretch/>
        </p:blipFill>
        <p:spPr>
          <a:xfrm>
            <a:off x="7300373" y="148598"/>
            <a:ext cx="1755164" cy="2904744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B4F6C96-6E45-47CA-A900-2B70147F1CFB}"/>
              </a:ext>
            </a:extLst>
          </p:cNvPr>
          <p:cNvCxnSpPr/>
          <p:nvPr/>
        </p:nvCxnSpPr>
        <p:spPr>
          <a:xfrm flipV="1">
            <a:off x="3275856" y="1268760"/>
            <a:ext cx="3888432" cy="78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A2AF3E7-441D-49E9-A7CB-9702E3545A6E}"/>
              </a:ext>
            </a:extLst>
          </p:cNvPr>
          <p:cNvCxnSpPr/>
          <p:nvPr/>
        </p:nvCxnSpPr>
        <p:spPr>
          <a:xfrm flipV="1">
            <a:off x="3203848" y="3212976"/>
            <a:ext cx="1008112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DAEB90E-71CF-42DB-BE4A-738E05D82746}"/>
              </a:ext>
            </a:extLst>
          </p:cNvPr>
          <p:cNvCxnSpPr/>
          <p:nvPr/>
        </p:nvCxnSpPr>
        <p:spPr>
          <a:xfrm>
            <a:off x="3275856" y="4527193"/>
            <a:ext cx="936104" cy="197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5DE2017-1C88-4CA2-B165-3B11C3F2B789}"/>
              </a:ext>
            </a:extLst>
          </p:cNvPr>
          <p:cNvCxnSpPr/>
          <p:nvPr/>
        </p:nvCxnSpPr>
        <p:spPr>
          <a:xfrm>
            <a:off x="3203848" y="2348880"/>
            <a:ext cx="1152128" cy="2736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CF9BA4B-D9C5-4FCF-B202-BBC998F9A79B}"/>
              </a:ext>
            </a:extLst>
          </p:cNvPr>
          <p:cNvCxnSpPr>
            <a:cxnSpLocks/>
          </p:cNvCxnSpPr>
          <p:nvPr/>
        </p:nvCxnSpPr>
        <p:spPr>
          <a:xfrm>
            <a:off x="2627784" y="2492896"/>
            <a:ext cx="1384616" cy="2888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B6101662-AEE5-4C3A-A5E3-3A81C7D3F5FE}"/>
              </a:ext>
            </a:extLst>
          </p:cNvPr>
          <p:cNvCxnSpPr/>
          <p:nvPr/>
        </p:nvCxnSpPr>
        <p:spPr>
          <a:xfrm>
            <a:off x="2915816" y="4725144"/>
            <a:ext cx="1096584" cy="115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8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Úzkonosé </a:t>
            </a: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opice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27700" y="1484784"/>
            <a:ext cx="3298112" cy="1512168"/>
          </a:xfrm>
        </p:spPr>
        <p:txBody>
          <a:bodyPr/>
          <a:lstStyle/>
          <a:p>
            <a:r>
              <a:rPr lang="cs-CZ" dirty="0"/>
              <a:t>Makak	(Asie)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altLang="cs-CZ" sz="20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Makak magot 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jediný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evropský druh (Gibraltar)</a:t>
            </a:r>
          </a:p>
          <a:p>
            <a:endParaRPr lang="cs-CZ" dirty="0"/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2"/>
            <a:ext cx="2509483" cy="3741738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241976" y="908720"/>
            <a:ext cx="3298113" cy="1257127"/>
          </a:xfrm>
        </p:spPr>
        <p:txBody>
          <a:bodyPr/>
          <a:lstStyle/>
          <a:p>
            <a:r>
              <a:rPr lang="cs-CZ" dirty="0"/>
              <a:t>Kočkodan	(Afrika)</a:t>
            </a:r>
          </a:p>
          <a:p>
            <a:r>
              <a:rPr lang="cs-CZ" dirty="0"/>
              <a:t>nejrychlejší</a:t>
            </a:r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5" y="2060848"/>
            <a:ext cx="3298113" cy="4576794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CE3D883-1944-4767-88B1-EB723EE9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075" y="2604123"/>
            <a:ext cx="2922650" cy="223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78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Úzkonosé opice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27700" y="1628800"/>
            <a:ext cx="3298112" cy="1800200"/>
          </a:xfrm>
        </p:spPr>
        <p:txBody>
          <a:bodyPr/>
          <a:lstStyle/>
          <a:p>
            <a:r>
              <a:rPr lang="cs-CZ" dirty="0"/>
              <a:t>Pavián	(Afrika)</a:t>
            </a:r>
          </a:p>
          <a:p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největší úzkonosé opice, obývají otevřené planiny</a:t>
            </a:r>
            <a:endParaRPr lang="cs-CZ" sz="2000" dirty="0"/>
          </a:p>
          <a:p>
            <a:endParaRPr lang="cs-CZ" dirty="0"/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2" y="3776686"/>
            <a:ext cx="3298825" cy="2506049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241976" y="1268760"/>
            <a:ext cx="3298113" cy="1212502"/>
          </a:xfrm>
        </p:spPr>
        <p:txBody>
          <a:bodyPr/>
          <a:lstStyle/>
          <a:p>
            <a:r>
              <a:rPr lang="cs-CZ" dirty="0" err="1"/>
              <a:t>Guerézy</a:t>
            </a:r>
            <a:r>
              <a:rPr lang="cs-CZ" dirty="0"/>
              <a:t>	(Afrika)</a:t>
            </a: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loví je šimpanzi</a:t>
            </a:r>
            <a:endParaRPr lang="cs-CZ" sz="2000" dirty="0"/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69290"/>
            <a:ext cx="2897884" cy="3741738"/>
          </a:xfrm>
        </p:spPr>
      </p:pic>
    </p:spTree>
    <p:extLst>
      <p:ext uri="{BB962C8B-B14F-4D97-AF65-F5344CB8AC3E}">
        <p14:creationId xmlns:p14="http://schemas.microsoft.com/office/powerpoint/2010/main" val="218381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4C85D-AD1D-4F2D-AFF4-041E7580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E6CB372-5224-4980-8A6F-8A23714E8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634341"/>
            <a:ext cx="7704856" cy="5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56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Lidoopi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539552" y="1651592"/>
            <a:ext cx="7467600" cy="48737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accent2"/>
                </a:solidFill>
              </a:rPr>
              <a:t>Znaky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/>
              <a:t>Nejdokonalejší opice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Vyvinutý mozek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/>
              <a:t>Zakrnělý </a:t>
            </a:r>
            <a:r>
              <a:rPr lang="cs-CZ" sz="2400" dirty="0">
                <a:solidFill>
                  <a:schemeClr val="bg1"/>
                </a:solidFill>
              </a:rPr>
              <a:t>ocas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/>
              <a:t>Řídká </a:t>
            </a:r>
            <a:r>
              <a:rPr lang="cs-CZ" sz="2400" dirty="0">
                <a:solidFill>
                  <a:schemeClr val="bg1"/>
                </a:solidFill>
              </a:rPr>
              <a:t>srst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/>
              <a:t>Schopnost se učit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/>
              <a:t>Dobrá rovnováha na zadních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cs-CZ" sz="2000" dirty="0"/>
              <a:t>Velká chodidla</a:t>
            </a:r>
          </a:p>
          <a:p>
            <a:endParaRPr lang="cs-CZ" sz="2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3553321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lidoopi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šimpanzi</a:t>
            </a:r>
          </a:p>
        </p:txBody>
      </p:sp>
      <p:pic>
        <p:nvPicPr>
          <p:cNvPr id="19" name="Zástupný symbol pro obsah 18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628291"/>
            <a:ext cx="3298825" cy="3514355"/>
          </a:xfrm>
        </p:spPr>
      </p:pic>
      <p:sp>
        <p:nvSpPr>
          <p:cNvPr id="17" name="Zástupný symbol pro obsah 1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Š. učenlivý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Š. </a:t>
            </a:r>
            <a:r>
              <a:rPr lang="cs-CZ" dirty="0" err="1"/>
              <a:t>bonobo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/>
              <a:t>V korunách stromů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/>
              <a:t>Všežravci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sp>
        <p:nvSpPr>
          <p:cNvPr id="10" name="Zástupný symbol pro obsah 6"/>
          <p:cNvSpPr txBox="1">
            <a:spLocks/>
          </p:cNvSpPr>
          <p:nvPr/>
        </p:nvSpPr>
        <p:spPr>
          <a:xfrm>
            <a:off x="4499993" y="2348578"/>
            <a:ext cx="3657600" cy="3886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11" name="Zástupný symbol pro obsah 6"/>
          <p:cNvSpPr txBox="1">
            <a:spLocks/>
          </p:cNvSpPr>
          <p:nvPr/>
        </p:nvSpPr>
        <p:spPr>
          <a:xfrm>
            <a:off x="4644008" y="2348880"/>
            <a:ext cx="3657600" cy="3886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sp>
        <p:nvSpPr>
          <p:cNvPr id="12" name="Zástupný symbol pro obsah 6"/>
          <p:cNvSpPr txBox="1">
            <a:spLocks/>
          </p:cNvSpPr>
          <p:nvPr/>
        </p:nvSpPr>
        <p:spPr>
          <a:xfrm>
            <a:off x="4860032" y="2348137"/>
            <a:ext cx="3657600" cy="3886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18" name="Obrázek 17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66" y="240306"/>
            <a:ext cx="3965551" cy="172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53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EEA2189-FFF8-42CC-8891-BBE81FF20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0C66A-2B7B-4D14-A534-3D1C2861198B}" type="slidenum">
              <a:rPr kumimoji="0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427E7C49-0381-44FC-B40E-E56BA35CD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dirty="0" err="1">
                <a:solidFill>
                  <a:schemeClr val="bg1"/>
                </a:solidFill>
              </a:rPr>
              <a:t>Šimpanzovití</a:t>
            </a:r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1B4D189-31DD-4C14-9473-10E98D6B2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545138"/>
          </a:xfrm>
        </p:spPr>
        <p:txBody>
          <a:bodyPr/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afričtí lidoopi – 2 rozdílné rody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lesní a lesostepní ekosystémy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složitá sociální síť ve skupině – role, rituály, jedinci mají různé postavení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výroba a používání nástrojů, schopnost učení, emoce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b="1" dirty="0">
                <a:solidFill>
                  <a:schemeClr val="bg1"/>
                </a:solidFill>
              </a:rPr>
              <a:t>šimpanz</a:t>
            </a:r>
            <a:r>
              <a:rPr lang="cs-CZ" altLang="cs-CZ" dirty="0">
                <a:solidFill>
                  <a:schemeClr val="bg1"/>
                </a:solidFill>
              </a:rPr>
              <a:t> </a:t>
            </a:r>
            <a:r>
              <a:rPr lang="cs-CZ" altLang="cs-CZ" dirty="0"/>
              <a:t>– malý, všežravý, samec a samice se neliší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altLang="cs-CZ" b="1" dirty="0">
                <a:solidFill>
                  <a:schemeClr val="bg1"/>
                </a:solidFill>
              </a:rPr>
              <a:t>gorila</a:t>
            </a:r>
            <a:r>
              <a:rPr lang="cs-CZ" altLang="cs-CZ" dirty="0">
                <a:solidFill>
                  <a:schemeClr val="bg1"/>
                </a:solidFill>
              </a:rPr>
              <a:t> –</a:t>
            </a:r>
            <a:r>
              <a:rPr lang="cs-CZ" altLang="cs-CZ" dirty="0"/>
              <a:t> obrovská, býložravá, samec </a:t>
            </a:r>
            <a:br>
              <a:rPr lang="cs-CZ" altLang="cs-CZ" dirty="0"/>
            </a:br>
            <a:r>
              <a:rPr lang="cs-CZ" altLang="cs-CZ" dirty="0"/>
              <a:t>a samice se značně odlišují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2DBF20D7-A608-4791-A210-00611AD5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E6319E-87D3-4F8F-925C-5176816E8419}" type="slidenum">
              <a:rPr kumimoji="0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DD930980-D6CB-4E86-9591-08AB16C08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04813"/>
            <a:ext cx="274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Šimpanz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učenlivý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7373E1D1-D129-4ADB-B555-9720E3659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6165850"/>
            <a:ext cx="2635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Šimpanz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bonobo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40" name="Picture 12">
            <a:extLst>
              <a:ext uri="{FF2B5EF4-FFF2-40B4-BE49-F238E27FC236}">
                <a16:creationId xmlns:a16="http://schemas.microsoft.com/office/drawing/2014/main" id="{75E5F7F2-FA48-48DD-B6E5-E383713E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9275"/>
            <a:ext cx="4554538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1" name="Picture 13">
            <a:extLst>
              <a:ext uri="{FF2B5EF4-FFF2-40B4-BE49-F238E27FC236}">
                <a16:creationId xmlns:a16="http://schemas.microsoft.com/office/drawing/2014/main" id="{A011B1BD-73A2-43B3-A171-6527E2DB7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884613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2" name="Text Box 14">
            <a:extLst>
              <a:ext uri="{FF2B5EF4-FFF2-40B4-BE49-F238E27FC236}">
                <a16:creationId xmlns:a16="http://schemas.microsoft.com/office/drawing/2014/main" id="{C3A1F525-433D-44C3-81BA-809ED43A3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604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27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717BD691-03E4-49CA-91E0-925E47B59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333375"/>
            <a:ext cx="604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28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22539" grpId="0"/>
      <p:bldP spid="22542" grpId="0"/>
      <p:bldP spid="225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lidoopi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27700" y="1340768"/>
            <a:ext cx="3298112" cy="432048"/>
          </a:xfrm>
        </p:spPr>
        <p:txBody>
          <a:bodyPr/>
          <a:lstStyle/>
          <a:p>
            <a:r>
              <a:rPr lang="cs-CZ" dirty="0"/>
              <a:t>Gorila nížinná</a:t>
            </a:r>
          </a:p>
        </p:txBody>
      </p:sp>
      <p:pic>
        <p:nvPicPr>
          <p:cNvPr id="8" name="Zástupný symbol pro obsah 7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2" y="2060848"/>
            <a:ext cx="3925466" cy="3816424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241976" y="980728"/>
            <a:ext cx="3298113" cy="720080"/>
          </a:xfrm>
        </p:spPr>
        <p:txBody>
          <a:bodyPr/>
          <a:lstStyle/>
          <a:p>
            <a:r>
              <a:rPr lang="cs-CZ" dirty="0"/>
              <a:t>Gorila horská</a:t>
            </a:r>
          </a:p>
        </p:txBody>
      </p:sp>
      <p:pic>
        <p:nvPicPr>
          <p:cNvPr id="9" name="Zástupný symbol pro obsah 8" descr="Výřez obrazovky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53248"/>
            <a:ext cx="4290640" cy="4788498"/>
          </a:xfrm>
        </p:spPr>
      </p:pic>
    </p:spTree>
    <p:extLst>
      <p:ext uri="{BB962C8B-B14F-4D97-AF65-F5344CB8AC3E}">
        <p14:creationId xmlns:p14="http://schemas.microsoft.com/office/powerpoint/2010/main" val="326491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5D72FD2-84A6-4E86-8F12-EA8D7F6C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08A9BB-D96D-4724-8A6F-468FAA0EEBAC}" type="slidenum">
              <a:rPr kumimoji="0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1" name="Text Box 19">
            <a:extLst>
              <a:ext uri="{FF2B5EF4-FFF2-40B4-BE49-F238E27FC236}">
                <a16:creationId xmlns:a16="http://schemas.microsoft.com/office/drawing/2014/main" id="{8AD8EB4B-2991-4DA9-9E06-38C02F948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54712"/>
            <a:ext cx="45370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Gorily jsou ohroženým druhem,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žijí v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nevelkých tlupách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vůdcem je starý </a:t>
            </a:r>
            <a:r>
              <a:rPr kumimoji="0" lang="cs-CZ" altLang="cs-CZ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stříbrohřbetý</a:t>
            </a:r>
            <a:endParaRPr kumimoji="0" lang="cs-CZ" altLang="cs-CZ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samec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Samci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dosahují hmotnosti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kg, samice jsou menší.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Většinou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pobývají na zemi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šplhají málo.</a:t>
            </a:r>
          </a:p>
        </p:txBody>
      </p:sp>
      <p:pic>
        <p:nvPicPr>
          <p:cNvPr id="23572" name="Picture 20">
            <a:extLst>
              <a:ext uri="{FF2B5EF4-FFF2-40B4-BE49-F238E27FC236}">
                <a16:creationId xmlns:a16="http://schemas.microsoft.com/office/drawing/2014/main" id="{27D812A4-658E-49B2-93AF-4BC261A76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417195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4" name="Text Box 12">
            <a:extLst>
              <a:ext uri="{FF2B5EF4-FFF2-40B4-BE49-F238E27FC236}">
                <a16:creationId xmlns:a16="http://schemas.microsoft.com/office/drawing/2014/main" id="{BB9CE0CE-614F-40FF-A6FA-97CB83FFD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04813"/>
            <a:ext cx="2195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Gorila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nížinná</a:t>
            </a:r>
          </a:p>
        </p:txBody>
      </p:sp>
      <p:pic>
        <p:nvPicPr>
          <p:cNvPr id="23573" name="Picture 21">
            <a:extLst>
              <a:ext uri="{FF2B5EF4-FFF2-40B4-BE49-F238E27FC236}">
                <a16:creationId xmlns:a16="http://schemas.microsoft.com/office/drawing/2014/main" id="{E8877872-681B-4BB9-B911-83DF59155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74" name="Text Box 22">
            <a:extLst>
              <a:ext uri="{FF2B5EF4-FFF2-40B4-BE49-F238E27FC236}">
                <a16:creationId xmlns:a16="http://schemas.microsoft.com/office/drawing/2014/main" id="{223B8EAD-244B-4EC9-BB63-321563E4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453188"/>
            <a:ext cx="604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29</a:t>
            </a:r>
          </a:p>
        </p:txBody>
      </p:sp>
      <p:sp>
        <p:nvSpPr>
          <p:cNvPr id="23575" name="Text Box 23">
            <a:extLst>
              <a:ext uri="{FF2B5EF4-FFF2-40B4-BE49-F238E27FC236}">
                <a16:creationId xmlns:a16="http://schemas.microsoft.com/office/drawing/2014/main" id="{E9307086-E72B-457E-A0A6-ACD1CD012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237288"/>
            <a:ext cx="604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30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1" grpId="0"/>
      <p:bldP spid="23564" grpId="0"/>
      <p:bldP spid="23574" grpId="0"/>
      <p:bldP spid="235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lidoopi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orangutan</a:t>
            </a:r>
          </a:p>
        </p:txBody>
      </p:sp>
      <p:pic>
        <p:nvPicPr>
          <p:cNvPr id="7" name="Zástupný symbol pro obsah 6" descr="Výřez obrazovky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3248374"/>
            <a:ext cx="3298825" cy="2274190"/>
          </a:xfrm>
        </p:spPr>
      </p:pic>
      <p:pic>
        <p:nvPicPr>
          <p:cNvPr id="9218" name="Picture 2" descr="C:\Users\Tereza\AppData\Local\Microsoft\Windows\Temporary Internet Files\Content.IE5\K43E3B6T\MP90043113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252" y="1268760"/>
            <a:ext cx="339028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7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2D307-F6ED-42AB-B905-7CB6DAF6E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Složený žaludek přežvýkavců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B0FD89-EC24-4C7B-9AE9-7E22C2927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Správně seřaď:</a:t>
            </a:r>
          </a:p>
          <a:p>
            <a:r>
              <a:rPr lang="cs-CZ" dirty="0"/>
              <a:t>Slez, bachor, dutina ústní, kniha, dutina ústní, čepec</a:t>
            </a:r>
          </a:p>
          <a:p>
            <a:endParaRPr lang="cs-CZ" dirty="0"/>
          </a:p>
          <a:p>
            <a:r>
              <a:rPr lang="cs-CZ" dirty="0"/>
              <a:t>DUTINA ÚSTNÍ</a:t>
            </a:r>
          </a:p>
          <a:p>
            <a:r>
              <a:rPr lang="cs-CZ" dirty="0"/>
              <a:t>BACHOR</a:t>
            </a:r>
          </a:p>
          <a:p>
            <a:r>
              <a:rPr lang="cs-CZ" dirty="0"/>
              <a:t>ČEPEC</a:t>
            </a:r>
          </a:p>
          <a:p>
            <a:r>
              <a:rPr lang="cs-CZ" dirty="0"/>
              <a:t>DUTINA ÚSTNÍ</a:t>
            </a:r>
          </a:p>
          <a:p>
            <a:r>
              <a:rPr lang="cs-CZ" dirty="0"/>
              <a:t>KNIHA </a:t>
            </a:r>
          </a:p>
          <a:p>
            <a:r>
              <a:rPr lang="cs-CZ" dirty="0"/>
              <a:t>SLEZ</a:t>
            </a:r>
          </a:p>
        </p:txBody>
      </p:sp>
    </p:spTree>
    <p:extLst>
      <p:ext uri="{BB962C8B-B14F-4D97-AF65-F5344CB8AC3E}">
        <p14:creationId xmlns:p14="http://schemas.microsoft.com/office/powerpoint/2010/main" val="93566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6A15C2F-3700-4A5A-8A6A-320F30AE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6BE70E-DE50-4B35-A363-DAD5D872C1AE}" type="slidenum">
              <a:rPr kumimoji="0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5887F63-803D-493D-8995-E6C7A915C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777875"/>
          </a:xfrm>
        </p:spPr>
        <p:txBody>
          <a:bodyPr/>
          <a:lstStyle/>
          <a:p>
            <a:r>
              <a:rPr lang="cs-CZ" altLang="cs-CZ" dirty="0" err="1">
                <a:solidFill>
                  <a:schemeClr val="bg1"/>
                </a:solidFill>
              </a:rPr>
              <a:t>Orangutanovití</a:t>
            </a:r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1940F65-8051-4827-BAE5-ACFFA30C9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229600" cy="5040313"/>
          </a:xfrm>
        </p:spPr>
        <p:txBody>
          <a:bodyPr/>
          <a:lstStyle/>
          <a:p>
            <a:pPr>
              <a:buClr>
                <a:schemeClr val="bg1">
                  <a:lumMod val="95000"/>
                </a:schemeClr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středně velcí stromoví primáti žijící pouze </a:t>
            </a:r>
            <a:r>
              <a:rPr lang="cs-CZ" altLang="cs-CZ" dirty="0">
                <a:solidFill>
                  <a:schemeClr val="bg1"/>
                </a:solidFill>
              </a:rPr>
              <a:t>na Borneu a Sumatře </a:t>
            </a:r>
            <a:r>
              <a:rPr lang="cs-CZ" altLang="cs-CZ" dirty="0"/>
              <a:t>(JV Asie)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orangutan v malajštině – „</a:t>
            </a:r>
            <a:r>
              <a:rPr lang="cs-CZ" altLang="cs-CZ" dirty="0">
                <a:solidFill>
                  <a:schemeClr val="bg1"/>
                </a:solidFill>
              </a:rPr>
              <a:t>lesní muž“ </a:t>
            </a:r>
            <a:r>
              <a:rPr lang="cs-CZ" altLang="cs-CZ" dirty="0"/>
              <a:t>– spí i rozmnožují se </a:t>
            </a:r>
            <a:r>
              <a:rPr lang="cs-CZ" altLang="cs-CZ" dirty="0">
                <a:solidFill>
                  <a:schemeClr val="bg1"/>
                </a:solidFill>
              </a:rPr>
              <a:t>ve větvích stromů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samci a samice se vzhledem i velikostí odlišují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mládě 1x za 6-7 let, kriticky ohroženi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/>
              <a:t>samotáři žijící v rozptýlených skupinách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cs-CZ" altLang="cs-CZ" dirty="0">
                <a:solidFill>
                  <a:schemeClr val="bg1"/>
                </a:solidFill>
              </a:rPr>
              <a:t>sběr zralého ovoce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0BC8FCED-7731-4FB3-A0FF-5F10C6D7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C9E724-B175-4F4D-8B2E-DC46EB3EC4FD}" type="slidenum">
              <a:rPr kumimoji="0" lang="cs-CZ" altLang="cs-CZ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84195FCC-AB91-450E-8C83-E2D458331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092825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Orangutan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sumaterský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D135D59B-1DD4-4BFB-B757-D5B2D9CC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6092825"/>
            <a:ext cx="324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Orangutan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bornejský</a:t>
            </a:r>
          </a:p>
        </p:txBody>
      </p:sp>
      <p:pic>
        <p:nvPicPr>
          <p:cNvPr id="20495" name="Picture 15">
            <a:extLst>
              <a:ext uri="{FF2B5EF4-FFF2-40B4-BE49-F238E27FC236}">
                <a16:creationId xmlns:a16="http://schemas.microsoft.com/office/drawing/2014/main" id="{E05D2D3F-DCF7-4A2C-8500-55428913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3729037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6" name="Picture 16">
            <a:extLst>
              <a:ext uri="{FF2B5EF4-FFF2-40B4-BE49-F238E27FC236}">
                <a16:creationId xmlns:a16="http://schemas.microsoft.com/office/drawing/2014/main" id="{E08E160B-7976-4AA0-AB65-CAC160F18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412875"/>
            <a:ext cx="5278437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7" name="Text Box 17">
            <a:extLst>
              <a:ext uri="{FF2B5EF4-FFF2-40B4-BE49-F238E27FC236}">
                <a16:creationId xmlns:a16="http://schemas.microsoft.com/office/drawing/2014/main" id="{8FCF3383-7483-45EE-A483-2D0489A5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604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25</a:t>
            </a:r>
          </a:p>
        </p:txBody>
      </p:sp>
      <p:sp>
        <p:nvSpPr>
          <p:cNvPr id="20498" name="Text Box 18">
            <a:extLst>
              <a:ext uri="{FF2B5EF4-FFF2-40B4-BE49-F238E27FC236}">
                <a16:creationId xmlns:a16="http://schemas.microsoft.com/office/drawing/2014/main" id="{8DAF2B43-D591-49E8-87F4-1FDCB79D6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1125538"/>
            <a:ext cx="604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Obr. 26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88" grpId="0"/>
      <p:bldP spid="20497" grpId="0"/>
      <p:bldP spid="2049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4AF66C-D1D0-4285-834E-C45BB3F5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Primáti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185AF5-692A-4A53-BD4C-D757A44A4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Denní živočichové, noční - poloopice</a:t>
            </a:r>
          </a:p>
          <a:p>
            <a:r>
              <a:rPr lang="cs-CZ" dirty="0"/>
              <a:t>Tropy a subtropy Afriky, Asie, Ameriky</a:t>
            </a:r>
          </a:p>
          <a:p>
            <a:r>
              <a:rPr lang="cs-CZ" dirty="0"/>
              <a:t>Dokonalý mozek</a:t>
            </a:r>
          </a:p>
          <a:p>
            <a:r>
              <a:rPr lang="cs-CZ" dirty="0"/>
              <a:t>Prsty – většina nehty, poloopice – drápy</a:t>
            </a:r>
          </a:p>
          <a:p>
            <a:r>
              <a:rPr lang="cs-CZ" dirty="0"/>
              <a:t>Dobrý zrak</a:t>
            </a:r>
          </a:p>
          <a:p>
            <a:r>
              <a:rPr lang="cs-CZ" dirty="0"/>
              <a:t>Hustá i řídká srst</a:t>
            </a:r>
          </a:p>
          <a:p>
            <a:r>
              <a:rPr lang="cs-CZ" dirty="0"/>
              <a:t>Všežraví a býložraví</a:t>
            </a:r>
          </a:p>
          <a:p>
            <a:r>
              <a:rPr lang="cs-CZ" dirty="0"/>
              <a:t>Žijí v tlupách</a:t>
            </a:r>
          </a:p>
          <a:p>
            <a:r>
              <a:rPr lang="cs-CZ" dirty="0"/>
              <a:t>1 mládě, dlouhá péče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6CC841-2A43-4F37-B7F9-06B22BC1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2BED-B28D-4B2D-839E-0322C93A6550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5427719"/>
      </p:ext>
    </p:extLst>
  </p:cSld>
  <p:clrMapOvr>
    <a:masterClrMapping/>
  </p:clrMapOvr>
  <p:transition spd="slow">
    <p:cover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A4B24-4935-47D8-9620-17B34FF5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- Rozdělení primátů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A7E243-232B-48C1-BC64-90B68DCAF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1. poloopice: …………….., …………..</a:t>
            </a:r>
          </a:p>
          <a:p>
            <a:r>
              <a:rPr lang="cs-CZ" sz="2400" dirty="0"/>
              <a:t>2. opice: </a:t>
            </a:r>
          </a:p>
          <a:p>
            <a:pPr lvl="4"/>
            <a:r>
              <a:rPr lang="cs-CZ" dirty="0"/>
              <a:t>A) …………     …………..</a:t>
            </a:r>
          </a:p>
          <a:p>
            <a:pPr marL="1828800" lvl="4" indent="0">
              <a:buNone/>
            </a:pPr>
            <a:r>
              <a:rPr lang="cs-CZ" dirty="0"/>
              <a:t>		 …………..</a:t>
            </a:r>
          </a:p>
          <a:p>
            <a:pPr lvl="4"/>
            <a:r>
              <a:rPr lang="cs-CZ" dirty="0"/>
              <a:t>B) …………	 …………...</a:t>
            </a:r>
          </a:p>
          <a:p>
            <a:pPr marL="1828800" lvl="4" indent="0">
              <a:buNone/>
            </a:pPr>
            <a:r>
              <a:rPr lang="cs-CZ" dirty="0"/>
              <a:t>		 ……………</a:t>
            </a:r>
          </a:p>
          <a:p>
            <a:pPr marL="558900" lvl="4" indent="-342900">
              <a:buFont typeface="Arial" panose="020B0604020202020204" pitchFamily="34" charset="0"/>
              <a:buChar char="•"/>
            </a:pPr>
            <a:r>
              <a:rPr lang="cs-CZ" sz="2400" dirty="0"/>
              <a:t>3. lidoopi</a:t>
            </a:r>
            <a:r>
              <a:rPr lang="cs-CZ" dirty="0"/>
              <a:t>: ……………      …………….	……………</a:t>
            </a:r>
          </a:p>
          <a:p>
            <a:pPr marL="216000" lvl="4" indent="0">
              <a:buNone/>
            </a:pPr>
            <a:r>
              <a:rPr lang="cs-CZ" dirty="0"/>
              <a:t>	              ……………       ……………	…………….</a:t>
            </a:r>
          </a:p>
          <a:p>
            <a:pPr marL="216000" lvl="4" indent="0">
              <a:buNone/>
            </a:pPr>
            <a:r>
              <a:rPr lang="cs-CZ" dirty="0"/>
              <a:t>	              ……………       ……………	…………… </a:t>
            </a:r>
          </a:p>
          <a:p>
            <a:pPr marL="216000" lvl="4" indent="0">
              <a:buNone/>
            </a:pPr>
            <a:endParaRPr lang="cs-CZ" dirty="0"/>
          </a:p>
          <a:p>
            <a:pPr marL="216000" lvl="4" indent="0">
              <a:buNone/>
            </a:pPr>
            <a:r>
              <a:rPr lang="cs-CZ" dirty="0"/>
              <a:t>Doplň zástupce , u opic rozdělení na dvě skupiny, u lidoopů zástupce a dva znaky u každého.</a:t>
            </a:r>
          </a:p>
          <a:p>
            <a:pPr marL="216000" lvl="4" indent="0">
              <a:buNone/>
            </a:pPr>
            <a:r>
              <a:rPr lang="cs-CZ" dirty="0"/>
              <a:t>DÚ neposílat, kontrola na další online hodině ve středu.</a:t>
            </a:r>
          </a:p>
          <a:p>
            <a:pPr marL="216000" lvl="4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582B20-2CAC-41AF-B8D4-DE8A7292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32BED-B28D-4B2D-839E-0322C93A6550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8898462"/>
      </p:ext>
    </p:extLst>
  </p:cSld>
  <p:clrMapOvr>
    <a:masterClrMapping/>
  </p:clrMapOvr>
  <p:transition spd="slow">
    <p:cover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061DD-5CF5-4A99-9CDC-A06EEFAE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Roztřiď sudokopytníci nebo lichokopytníci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EC01EE-7778-4E99-94A0-E5FA9651C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Lichokokpytníci</a:t>
            </a:r>
            <a:r>
              <a:rPr lang="cs-CZ" dirty="0"/>
              <a:t>					Sudokopytníci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1FC17F-2AA3-4264-992D-E39C2664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912415"/>
            <a:ext cx="2686050" cy="1704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925CB1-71B4-4696-91F1-36B67BB0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964" y="5051255"/>
            <a:ext cx="2619375" cy="1743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181786-7B45-4B84-A669-7CA5EA6F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19" y="5051256"/>
            <a:ext cx="2619375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F1C6970-F040-41A8-8D0C-3EB91226B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489" y="1674165"/>
            <a:ext cx="1847850" cy="24765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AAB1C4-882F-48C5-945A-3AA0A55F4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80" y="2912415"/>
            <a:ext cx="2647950" cy="17240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CDB0F5A-BFE2-4603-A2FA-A08A14F86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1669" y="5087546"/>
            <a:ext cx="2600325" cy="17621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F0EA25-289D-4605-84E3-D099386B19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965"/>
          <a:stretch/>
        </p:blipFill>
        <p:spPr>
          <a:xfrm>
            <a:off x="5599063" y="3478804"/>
            <a:ext cx="2227401" cy="1743075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F1EA4EF-7D46-405E-AF24-22FD39CC964E}"/>
              </a:ext>
            </a:extLst>
          </p:cNvPr>
          <p:cNvCxnSpPr/>
          <p:nvPr/>
        </p:nvCxnSpPr>
        <p:spPr>
          <a:xfrm>
            <a:off x="3131840" y="2420888"/>
            <a:ext cx="880560" cy="491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FB03EC7-37CB-4F52-88AD-8ECF49A1A6D3}"/>
              </a:ext>
            </a:extLst>
          </p:cNvPr>
          <p:cNvCxnSpPr/>
          <p:nvPr/>
        </p:nvCxnSpPr>
        <p:spPr>
          <a:xfrm flipH="1">
            <a:off x="2267744" y="2348880"/>
            <a:ext cx="432048" cy="259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837C40B-B06B-4BA9-85F6-10904BCBD683}"/>
              </a:ext>
            </a:extLst>
          </p:cNvPr>
          <p:cNvCxnSpPr/>
          <p:nvPr/>
        </p:nvCxnSpPr>
        <p:spPr>
          <a:xfrm>
            <a:off x="2844730" y="2420888"/>
            <a:ext cx="3671486" cy="3547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199BDF6C-10C9-403D-B2CC-049AC2627734}"/>
              </a:ext>
            </a:extLst>
          </p:cNvPr>
          <p:cNvCxnSpPr>
            <a:endCxn id="7" idx="1"/>
          </p:cNvCxnSpPr>
          <p:nvPr/>
        </p:nvCxnSpPr>
        <p:spPr>
          <a:xfrm>
            <a:off x="6516216" y="2420888"/>
            <a:ext cx="599273" cy="4915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19A1617D-9E61-474A-8D49-3079A2E6CA26}"/>
              </a:ext>
            </a:extLst>
          </p:cNvPr>
          <p:cNvCxnSpPr/>
          <p:nvPr/>
        </p:nvCxnSpPr>
        <p:spPr>
          <a:xfrm>
            <a:off x="6343964" y="2420888"/>
            <a:ext cx="0" cy="1008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F956FBF-7034-4424-BFF1-668E443EE1C8}"/>
              </a:ext>
            </a:extLst>
          </p:cNvPr>
          <p:cNvCxnSpPr/>
          <p:nvPr/>
        </p:nvCxnSpPr>
        <p:spPr>
          <a:xfrm flipH="1">
            <a:off x="4932040" y="2420888"/>
            <a:ext cx="1411924" cy="3024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1F95F449-4975-4232-BFDD-301412C1805E}"/>
              </a:ext>
            </a:extLst>
          </p:cNvPr>
          <p:cNvCxnSpPr/>
          <p:nvPr/>
        </p:nvCxnSpPr>
        <p:spPr>
          <a:xfrm flipH="1">
            <a:off x="2051720" y="2420888"/>
            <a:ext cx="4292244" cy="1057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9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Primáti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Tereza\AppData\Local\Microsoft\Windows\Temporary Internet Files\Content.IE5\70QMP9HU\MP900431807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21419" r="18835"/>
          <a:stretch/>
        </p:blipFill>
        <p:spPr bwMode="auto">
          <a:xfrm>
            <a:off x="3707904" y="2977180"/>
            <a:ext cx="492761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37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Rozšíření primátů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Vyskytují se v Evropě?</a:t>
            </a:r>
          </a:p>
          <a:p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Ano, kolem Gibraltaru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20300"/>
            <a:ext cx="526280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 primátů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873752"/>
          </a:xfrm>
        </p:spPr>
        <p:txBody>
          <a:bodyPr numCol="2">
            <a:normAutofit/>
          </a:bodyPr>
          <a:lstStyle/>
          <a:p>
            <a:r>
              <a:rPr lang="cs-CZ" sz="2800" dirty="0">
                <a:solidFill>
                  <a:schemeClr val="accent3"/>
                </a:solidFill>
              </a:rPr>
              <a:t>Vývoj z hmyzožravců</a:t>
            </a:r>
          </a:p>
          <a:p>
            <a:pPr marL="0" indent="0">
              <a:buNone/>
            </a:pPr>
            <a:endParaRPr lang="cs-CZ" sz="2000" i="1" dirty="0"/>
          </a:p>
          <a:p>
            <a:endParaRPr lang="cs-CZ" dirty="0"/>
          </a:p>
          <a:p>
            <a:pPr marL="0" indent="0">
              <a:buNone/>
            </a:pPr>
            <a:r>
              <a:rPr lang="cs-CZ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Primáti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Denní živočichové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Lepší zrak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Šplhavé končetiny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Rozvoj mozku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Hmyzožravci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Noční živočichové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000" dirty="0">
                <a:solidFill>
                  <a:schemeClr val="bg1"/>
                </a:solidFill>
              </a:rPr>
              <a:t>Výborný čich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320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Znaky primátů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bg1"/>
                </a:solidFill>
              </a:rPr>
              <a:t>200 druhů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bg1"/>
                </a:solidFill>
              </a:rPr>
              <a:t>Končetiny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Pohyblivé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Protistojný palec na horních i dolních končetinách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bg1"/>
                </a:solidFill>
              </a:rPr>
              <a:t>Nehty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Přeměněné drápy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bg1"/>
                </a:solidFill>
              </a:rPr>
              <a:t>U většiny primátů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5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52" y="713996"/>
            <a:ext cx="7125695" cy="54300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19999" y="5755200"/>
            <a:ext cx="13516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Noha gorily</a:t>
            </a:r>
          </a:p>
        </p:txBody>
      </p:sp>
    </p:spTree>
    <p:extLst>
      <p:ext uri="{BB962C8B-B14F-4D97-AF65-F5344CB8AC3E}">
        <p14:creationId xmlns:p14="http://schemas.microsoft.com/office/powerpoint/2010/main" val="25606838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232</TotalTime>
  <Words>664</Words>
  <Application>Microsoft Office PowerPoint</Application>
  <PresentationFormat>Předvádění na obrazovce (4:3)</PresentationFormat>
  <Paragraphs>236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Century Gothic</vt:lpstr>
      <vt:lpstr>Wingdings</vt:lpstr>
      <vt:lpstr>Wingdings 3</vt:lpstr>
      <vt:lpstr>Ion</vt:lpstr>
      <vt:lpstr>Výchozí návrh</vt:lpstr>
      <vt:lpstr>Prezentace aplikace PowerPoint</vt:lpstr>
      <vt:lpstr>Opakování kopytníci</vt:lpstr>
      <vt:lpstr>Složený žaludek přežvýkavců</vt:lpstr>
      <vt:lpstr>Roztřiď sudokopytníci nebo lichokopytníci</vt:lpstr>
      <vt:lpstr>Primáti  </vt:lpstr>
      <vt:lpstr>Rozšíření primátů</vt:lpstr>
      <vt:lpstr>Původ primátů</vt:lpstr>
      <vt:lpstr>Znaky primátů</vt:lpstr>
      <vt:lpstr>Prezentace aplikace PowerPoint</vt:lpstr>
      <vt:lpstr>Znaky primátů</vt:lpstr>
      <vt:lpstr>Dělení primátů</vt:lpstr>
      <vt:lpstr>1. Poloopice</vt:lpstr>
      <vt:lpstr>1. poloopice</vt:lpstr>
      <vt:lpstr>1. poloopice</vt:lpstr>
      <vt:lpstr>1. Poloopice </vt:lpstr>
      <vt:lpstr>2. Opice</vt:lpstr>
      <vt:lpstr>2. opice</vt:lpstr>
      <vt:lpstr>Ploskonosé opice</vt:lpstr>
      <vt:lpstr>Ploskonosé opice</vt:lpstr>
      <vt:lpstr>Úzkonosé opice</vt:lpstr>
      <vt:lpstr>Úzkonosé opice</vt:lpstr>
      <vt:lpstr>Prezentace aplikace PowerPoint</vt:lpstr>
      <vt:lpstr>3. Lidoopi</vt:lpstr>
      <vt:lpstr>3. lidoopi</vt:lpstr>
      <vt:lpstr>Šimpanzovití</vt:lpstr>
      <vt:lpstr>Prezentace aplikace PowerPoint</vt:lpstr>
      <vt:lpstr>3. lidoopi</vt:lpstr>
      <vt:lpstr>Prezentace aplikace PowerPoint</vt:lpstr>
      <vt:lpstr>3. lidoopi</vt:lpstr>
      <vt:lpstr>Orangutanovití</vt:lpstr>
      <vt:lpstr>Prezentace aplikace PowerPoint</vt:lpstr>
      <vt:lpstr>Primáti  (zápis)</vt:lpstr>
      <vt:lpstr>DÚ - Rozdělení primátů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Kovalská</dc:creator>
  <cp:lastModifiedBy>Zbyněk Koláčný</cp:lastModifiedBy>
  <cp:revision>27</cp:revision>
  <dcterms:created xsi:type="dcterms:W3CDTF">2012-10-24T18:46:28Z</dcterms:created>
  <dcterms:modified xsi:type="dcterms:W3CDTF">2021-01-20T08:48:22Z</dcterms:modified>
</cp:coreProperties>
</file>